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60" r:id="rId3"/>
    <p:sldId id="264" r:id="rId4"/>
    <p:sldId id="287" r:id="rId5"/>
    <p:sldId id="290" r:id="rId6"/>
    <p:sldId id="288" r:id="rId7"/>
    <p:sldId id="289" r:id="rId8"/>
    <p:sldId id="291" r:id="rId9"/>
    <p:sldId id="282" r:id="rId10"/>
    <p:sldId id="284" r:id="rId11"/>
    <p:sldId id="28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956"/>
    <a:srgbClr val="A761D3"/>
    <a:srgbClr val="F25245"/>
    <a:srgbClr val="D45CA6"/>
    <a:srgbClr val="CCFF99"/>
    <a:srgbClr val="9C5D71"/>
    <a:srgbClr val="3BBEBE"/>
    <a:srgbClr val="EF6E9A"/>
    <a:srgbClr val="273445"/>
    <a:srgbClr val="695E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1" autoAdjust="0"/>
    <p:restoredTop sz="94660"/>
  </p:normalViewPr>
  <p:slideViewPr>
    <p:cSldViewPr snapToGrid="0">
      <p:cViewPr varScale="1">
        <p:scale>
          <a:sx n="82" d="100"/>
          <a:sy n="82" d="100"/>
        </p:scale>
        <p:origin x="62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DDD05-FE8D-4DC4-9420-FCCA2238404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58B07A-568C-485A-851D-8DE857263C7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0B7CC2-2F0C-4BA4-84D8-2E52480B32ED}"/>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11/20/2024</a:t>
            </a:fld>
            <a:endParaRPr lang="en-US"/>
          </a:p>
        </p:txBody>
      </p:sp>
      <p:sp>
        <p:nvSpPr>
          <p:cNvPr id="5" name="Footer Placeholder 4">
            <a:extLst>
              <a:ext uri="{FF2B5EF4-FFF2-40B4-BE49-F238E27FC236}">
                <a16:creationId xmlns:a16="http://schemas.microsoft.com/office/drawing/2014/main" id="{8ED782DE-5305-4920-BB08-F7F6340B3A5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83443A0-9A9E-45F6-8F11-EE3A3ED772EF}"/>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Tree>
    <p:extLst>
      <p:ext uri="{BB962C8B-B14F-4D97-AF65-F5344CB8AC3E}">
        <p14:creationId xmlns:p14="http://schemas.microsoft.com/office/powerpoint/2010/main" val="107629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E56D34-3751-478D-AD43-F626C7C850A1}"/>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11/20/2024</a:t>
            </a:fld>
            <a:endParaRPr lang="en-US"/>
          </a:p>
        </p:txBody>
      </p:sp>
      <p:sp>
        <p:nvSpPr>
          <p:cNvPr id="5" name="Footer Placeholder 4">
            <a:extLst>
              <a:ext uri="{FF2B5EF4-FFF2-40B4-BE49-F238E27FC236}">
                <a16:creationId xmlns:a16="http://schemas.microsoft.com/office/drawing/2014/main" id="{4E888D66-B4F9-4BE8-A98F-F5BF144F9EB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AF2AD78-3379-49DC-ACCA-94EAC51C384F}"/>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9" name="Picture Placeholder 8">
            <a:extLst>
              <a:ext uri="{FF2B5EF4-FFF2-40B4-BE49-F238E27FC236}">
                <a16:creationId xmlns:a16="http://schemas.microsoft.com/office/drawing/2014/main" id="{7491A51F-B132-4C21-AC1E-CCBEBB337C41}"/>
              </a:ext>
            </a:extLst>
          </p:cNvPr>
          <p:cNvSpPr>
            <a:spLocks noGrp="1"/>
          </p:cNvSpPr>
          <p:nvPr>
            <p:ph type="pic" sz="quarter" idx="13"/>
          </p:nvPr>
        </p:nvSpPr>
        <p:spPr>
          <a:xfrm>
            <a:off x="3746500" y="1473200"/>
            <a:ext cx="742950" cy="742950"/>
          </a:xfrm>
          <a:prstGeom prst="ellipse">
            <a:avLst/>
          </a:prstGeom>
        </p:spPr>
        <p:txBody>
          <a:bodyPr/>
          <a:lstStyle>
            <a:lvl1pPr marL="0" indent="0" algn="ctr">
              <a:buNone/>
              <a:defRPr sz="800"/>
            </a:lvl1pPr>
          </a:lstStyle>
          <a:p>
            <a:endParaRPr lang="en-US" dirty="0"/>
          </a:p>
        </p:txBody>
      </p:sp>
      <p:sp>
        <p:nvSpPr>
          <p:cNvPr id="10" name="Picture Placeholder 8">
            <a:extLst>
              <a:ext uri="{FF2B5EF4-FFF2-40B4-BE49-F238E27FC236}">
                <a16:creationId xmlns:a16="http://schemas.microsoft.com/office/drawing/2014/main" id="{9A7D6FC4-B0C0-432B-9398-F07BEAA9314C}"/>
              </a:ext>
            </a:extLst>
          </p:cNvPr>
          <p:cNvSpPr>
            <a:spLocks noGrp="1"/>
          </p:cNvSpPr>
          <p:nvPr>
            <p:ph type="pic" sz="quarter" idx="14"/>
          </p:nvPr>
        </p:nvSpPr>
        <p:spPr>
          <a:xfrm>
            <a:off x="1537970" y="3219450"/>
            <a:ext cx="862330" cy="862330"/>
          </a:xfrm>
          <a:prstGeom prst="ellipse">
            <a:avLst/>
          </a:prstGeom>
        </p:spPr>
        <p:txBody>
          <a:bodyPr/>
          <a:lstStyle>
            <a:lvl1pPr marL="0" indent="0" algn="ctr">
              <a:buNone/>
              <a:defRPr sz="800"/>
            </a:lvl1pPr>
          </a:lstStyle>
          <a:p>
            <a:endParaRPr lang="en-US" dirty="0"/>
          </a:p>
        </p:txBody>
      </p:sp>
      <p:sp>
        <p:nvSpPr>
          <p:cNvPr id="11" name="Picture Placeholder 8">
            <a:extLst>
              <a:ext uri="{FF2B5EF4-FFF2-40B4-BE49-F238E27FC236}">
                <a16:creationId xmlns:a16="http://schemas.microsoft.com/office/drawing/2014/main" id="{46667767-FC00-4214-95C0-3081FDD069C1}"/>
              </a:ext>
            </a:extLst>
          </p:cNvPr>
          <p:cNvSpPr>
            <a:spLocks noGrp="1"/>
          </p:cNvSpPr>
          <p:nvPr>
            <p:ph type="pic" sz="quarter" idx="15"/>
          </p:nvPr>
        </p:nvSpPr>
        <p:spPr>
          <a:xfrm>
            <a:off x="2884170" y="4490720"/>
            <a:ext cx="862330" cy="862330"/>
          </a:xfrm>
          <a:prstGeom prst="ellipse">
            <a:avLst/>
          </a:prstGeom>
        </p:spPr>
        <p:txBody>
          <a:bodyPr/>
          <a:lstStyle>
            <a:lvl1pPr marL="0" indent="0" algn="ctr">
              <a:buNone/>
              <a:defRPr sz="800"/>
            </a:lvl1pPr>
          </a:lstStyle>
          <a:p>
            <a:endParaRPr lang="en-US" dirty="0"/>
          </a:p>
        </p:txBody>
      </p:sp>
      <p:sp>
        <p:nvSpPr>
          <p:cNvPr id="12" name="Picture Placeholder 8">
            <a:extLst>
              <a:ext uri="{FF2B5EF4-FFF2-40B4-BE49-F238E27FC236}">
                <a16:creationId xmlns:a16="http://schemas.microsoft.com/office/drawing/2014/main" id="{31D8CBD7-848D-40AC-86DE-47586604E216}"/>
              </a:ext>
            </a:extLst>
          </p:cNvPr>
          <p:cNvSpPr>
            <a:spLocks noGrp="1"/>
          </p:cNvSpPr>
          <p:nvPr>
            <p:ph type="pic" sz="quarter" idx="16"/>
          </p:nvPr>
        </p:nvSpPr>
        <p:spPr>
          <a:xfrm>
            <a:off x="5596890" y="3091815"/>
            <a:ext cx="674370" cy="674370"/>
          </a:xfrm>
          <a:prstGeom prst="ellipse">
            <a:avLst/>
          </a:prstGeom>
        </p:spPr>
        <p:txBody>
          <a:bodyPr/>
          <a:lstStyle>
            <a:lvl1pPr marL="0" indent="0" algn="ctr">
              <a:buNone/>
              <a:defRPr sz="800"/>
            </a:lvl1pPr>
          </a:lstStyle>
          <a:p>
            <a:endParaRPr lang="en-US" dirty="0"/>
          </a:p>
        </p:txBody>
      </p:sp>
      <p:sp>
        <p:nvSpPr>
          <p:cNvPr id="13" name="Picture Placeholder 8">
            <a:extLst>
              <a:ext uri="{FF2B5EF4-FFF2-40B4-BE49-F238E27FC236}">
                <a16:creationId xmlns:a16="http://schemas.microsoft.com/office/drawing/2014/main" id="{67048260-A896-4FB6-9885-4F013EA9E309}"/>
              </a:ext>
            </a:extLst>
          </p:cNvPr>
          <p:cNvSpPr>
            <a:spLocks noGrp="1"/>
          </p:cNvSpPr>
          <p:nvPr>
            <p:ph type="pic" sz="quarter" idx="17"/>
          </p:nvPr>
        </p:nvSpPr>
        <p:spPr>
          <a:xfrm>
            <a:off x="4872990" y="2623185"/>
            <a:ext cx="308610" cy="308610"/>
          </a:xfrm>
          <a:prstGeom prst="ellipse">
            <a:avLst/>
          </a:prstGeom>
        </p:spPr>
        <p:txBody>
          <a:bodyPr/>
          <a:lstStyle>
            <a:lvl1pPr marL="0" indent="0" algn="ctr">
              <a:buNone/>
              <a:defRPr sz="100"/>
            </a:lvl1pPr>
          </a:lstStyle>
          <a:p>
            <a:endParaRPr lang="en-US" dirty="0"/>
          </a:p>
        </p:txBody>
      </p:sp>
      <p:sp>
        <p:nvSpPr>
          <p:cNvPr id="14" name="Picture Placeholder 8">
            <a:extLst>
              <a:ext uri="{FF2B5EF4-FFF2-40B4-BE49-F238E27FC236}">
                <a16:creationId xmlns:a16="http://schemas.microsoft.com/office/drawing/2014/main" id="{24EEF716-610D-4C42-8AA8-9BA0F45404E3}"/>
              </a:ext>
            </a:extLst>
          </p:cNvPr>
          <p:cNvSpPr>
            <a:spLocks noGrp="1"/>
          </p:cNvSpPr>
          <p:nvPr>
            <p:ph type="pic" sz="quarter" idx="18"/>
          </p:nvPr>
        </p:nvSpPr>
        <p:spPr>
          <a:xfrm>
            <a:off x="2752725" y="2359660"/>
            <a:ext cx="308610" cy="308610"/>
          </a:xfrm>
          <a:prstGeom prst="ellipse">
            <a:avLst/>
          </a:prstGeom>
        </p:spPr>
        <p:txBody>
          <a:bodyPr/>
          <a:lstStyle>
            <a:lvl1pPr marL="0" indent="0" algn="ctr">
              <a:buNone/>
              <a:defRPr sz="100"/>
            </a:lvl1pPr>
          </a:lstStyle>
          <a:p>
            <a:endParaRPr lang="en-US" dirty="0"/>
          </a:p>
        </p:txBody>
      </p:sp>
      <p:sp>
        <p:nvSpPr>
          <p:cNvPr id="15" name="Picture Placeholder 8">
            <a:extLst>
              <a:ext uri="{FF2B5EF4-FFF2-40B4-BE49-F238E27FC236}">
                <a16:creationId xmlns:a16="http://schemas.microsoft.com/office/drawing/2014/main" id="{46DD7D0E-56CB-410F-AD15-4FF51FEF0B1D}"/>
              </a:ext>
            </a:extLst>
          </p:cNvPr>
          <p:cNvSpPr>
            <a:spLocks noGrp="1"/>
          </p:cNvSpPr>
          <p:nvPr>
            <p:ph type="pic" sz="quarter" idx="19"/>
          </p:nvPr>
        </p:nvSpPr>
        <p:spPr>
          <a:xfrm>
            <a:off x="4601210" y="3877945"/>
            <a:ext cx="466090" cy="466090"/>
          </a:xfrm>
          <a:prstGeom prst="ellipse">
            <a:avLst/>
          </a:prstGeom>
        </p:spPr>
        <p:txBody>
          <a:bodyPr/>
          <a:lstStyle>
            <a:lvl1pPr marL="0" indent="0" algn="ctr">
              <a:buNone/>
              <a:defRPr sz="100"/>
            </a:lvl1pPr>
          </a:lstStyle>
          <a:p>
            <a:endParaRPr lang="en-US" dirty="0"/>
          </a:p>
        </p:txBody>
      </p:sp>
      <p:sp>
        <p:nvSpPr>
          <p:cNvPr id="16" name="Picture Placeholder 8">
            <a:extLst>
              <a:ext uri="{FF2B5EF4-FFF2-40B4-BE49-F238E27FC236}">
                <a16:creationId xmlns:a16="http://schemas.microsoft.com/office/drawing/2014/main" id="{0EDD61E1-0948-49D1-991F-0D7E40BBA5C1}"/>
              </a:ext>
            </a:extLst>
          </p:cNvPr>
          <p:cNvSpPr>
            <a:spLocks noGrp="1"/>
          </p:cNvSpPr>
          <p:nvPr>
            <p:ph type="pic" sz="quarter" idx="20"/>
          </p:nvPr>
        </p:nvSpPr>
        <p:spPr>
          <a:xfrm>
            <a:off x="3073400" y="2614295"/>
            <a:ext cx="1263650" cy="1263650"/>
          </a:xfrm>
          <a:prstGeom prst="ellipse">
            <a:avLst/>
          </a:prstGeom>
        </p:spPr>
        <p:txBody>
          <a:bodyPr/>
          <a:lstStyle>
            <a:lvl1pPr marL="0" indent="0" algn="ctr">
              <a:buNone/>
              <a:defRPr sz="800"/>
            </a:lvl1pPr>
          </a:lstStyle>
          <a:p>
            <a:endParaRPr lang="en-US" dirty="0"/>
          </a:p>
        </p:txBody>
      </p:sp>
      <p:sp>
        <p:nvSpPr>
          <p:cNvPr id="17" name="Picture Placeholder 8">
            <a:extLst>
              <a:ext uri="{FF2B5EF4-FFF2-40B4-BE49-F238E27FC236}">
                <a16:creationId xmlns:a16="http://schemas.microsoft.com/office/drawing/2014/main" id="{7675621D-699E-4270-A814-3A37CFAC306D}"/>
              </a:ext>
            </a:extLst>
          </p:cNvPr>
          <p:cNvSpPr>
            <a:spLocks noGrp="1"/>
          </p:cNvSpPr>
          <p:nvPr>
            <p:ph type="pic" sz="quarter" idx="21"/>
          </p:nvPr>
        </p:nvSpPr>
        <p:spPr>
          <a:xfrm>
            <a:off x="1690370" y="2158365"/>
            <a:ext cx="420370" cy="420370"/>
          </a:xfrm>
          <a:prstGeom prst="ellipse">
            <a:avLst/>
          </a:prstGeom>
        </p:spPr>
        <p:txBody>
          <a:bodyPr/>
          <a:lstStyle>
            <a:lvl1pPr marL="0" indent="0" algn="ctr">
              <a:buNone/>
              <a:defRPr sz="100"/>
            </a:lvl1pPr>
          </a:lstStyle>
          <a:p>
            <a:endParaRPr lang="en-US" dirty="0"/>
          </a:p>
        </p:txBody>
      </p:sp>
    </p:spTree>
    <p:extLst>
      <p:ext uri="{BB962C8B-B14F-4D97-AF65-F5344CB8AC3E}">
        <p14:creationId xmlns:p14="http://schemas.microsoft.com/office/powerpoint/2010/main" val="1651504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28C92AE-8981-45B2-A82B-CA436A0EC8F8}"/>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11/20/2024</a:t>
            </a:fld>
            <a:endParaRPr lang="en-US"/>
          </a:p>
        </p:txBody>
      </p:sp>
      <p:sp>
        <p:nvSpPr>
          <p:cNvPr id="5" name="Footer Placeholder 4">
            <a:extLst>
              <a:ext uri="{FF2B5EF4-FFF2-40B4-BE49-F238E27FC236}">
                <a16:creationId xmlns:a16="http://schemas.microsoft.com/office/drawing/2014/main" id="{B569A7F8-CA5C-47C9-B9E2-EF5BE966D69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0EA8A6B-BAE0-461A-A898-0652F34A159B}"/>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28" name="Picture Placeholder 27">
            <a:extLst>
              <a:ext uri="{FF2B5EF4-FFF2-40B4-BE49-F238E27FC236}">
                <a16:creationId xmlns:a16="http://schemas.microsoft.com/office/drawing/2014/main" id="{A0EAFB50-F9FE-425D-B5A4-CAD975C9A2CE}"/>
              </a:ext>
            </a:extLst>
          </p:cNvPr>
          <p:cNvSpPr>
            <a:spLocks noGrp="1"/>
          </p:cNvSpPr>
          <p:nvPr>
            <p:ph type="pic" sz="quarter" idx="13"/>
          </p:nvPr>
        </p:nvSpPr>
        <p:spPr>
          <a:xfrm>
            <a:off x="6459365" y="703830"/>
            <a:ext cx="5035723" cy="5447169"/>
          </a:xfrm>
          <a:custGeom>
            <a:avLst/>
            <a:gdLst>
              <a:gd name="connsiteX0" fmla="*/ 1022196 w 5035723"/>
              <a:gd name="connsiteY0" fmla="*/ 0 h 5447169"/>
              <a:gd name="connsiteX1" fmla="*/ 5035723 w 5035723"/>
              <a:gd name="connsiteY1" fmla="*/ 0 h 5447169"/>
              <a:gd name="connsiteX2" fmla="*/ 5035723 w 5035723"/>
              <a:gd name="connsiteY2" fmla="*/ 5447169 h 5447169"/>
              <a:gd name="connsiteX3" fmla="*/ 1025082 w 5035723"/>
              <a:gd name="connsiteY3" fmla="*/ 5447169 h 5447169"/>
              <a:gd name="connsiteX4" fmla="*/ 947777 w 5035723"/>
              <a:gd name="connsiteY4" fmla="*/ 5362113 h 5447169"/>
              <a:gd name="connsiteX5" fmla="*/ 0 w 5035723"/>
              <a:gd name="connsiteY5" fmla="*/ 2721997 h 5447169"/>
              <a:gd name="connsiteX6" fmla="*/ 947777 w 5035723"/>
              <a:gd name="connsiteY6" fmla="*/ 81882 h 544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5723" h="5447169">
                <a:moveTo>
                  <a:pt x="1022196" y="0"/>
                </a:moveTo>
                <a:lnTo>
                  <a:pt x="5035723" y="0"/>
                </a:lnTo>
                <a:lnTo>
                  <a:pt x="5035723" y="5447169"/>
                </a:lnTo>
                <a:lnTo>
                  <a:pt x="1025082" y="5447169"/>
                </a:lnTo>
                <a:lnTo>
                  <a:pt x="947777" y="5362113"/>
                </a:lnTo>
                <a:cubicBezTo>
                  <a:pt x="355681" y="4644658"/>
                  <a:pt x="0" y="3724865"/>
                  <a:pt x="0" y="2721997"/>
                </a:cubicBezTo>
                <a:cubicBezTo>
                  <a:pt x="0" y="1719130"/>
                  <a:pt x="355681" y="799336"/>
                  <a:pt x="947777" y="81882"/>
                </a:cubicBezTo>
                <a:close/>
              </a:path>
            </a:pathLst>
          </a:custGeom>
        </p:spPr>
        <p:txBody>
          <a:bodyPr wrap="square">
            <a:noAutofit/>
          </a:bodyPr>
          <a:lstStyle>
            <a:lvl1pPr marL="0" indent="0" algn="ctr">
              <a:buNone/>
              <a:defRPr/>
            </a:lvl1pPr>
          </a:lstStyle>
          <a:p>
            <a:endParaRPr lang="en-US" dirty="0"/>
          </a:p>
        </p:txBody>
      </p:sp>
    </p:spTree>
    <p:extLst>
      <p:ext uri="{BB962C8B-B14F-4D97-AF65-F5344CB8AC3E}">
        <p14:creationId xmlns:p14="http://schemas.microsoft.com/office/powerpoint/2010/main" val="2528810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FA8A0E-199E-4F93-80AE-96540EF36921}"/>
              </a:ext>
            </a:extLst>
          </p:cNvPr>
          <p:cNvSpPr>
            <a:spLocks noGrp="1"/>
          </p:cNvSpPr>
          <p:nvPr>
            <p:ph type="pic" sz="quarter" idx="10"/>
          </p:nvPr>
        </p:nvSpPr>
        <p:spPr>
          <a:xfrm>
            <a:off x="8297068" y="704849"/>
            <a:ext cx="3186113" cy="5445919"/>
          </a:xfrm>
          <a:prstGeom prst="rect">
            <a:avLst/>
          </a:prstGeom>
        </p:spPr>
        <p:txBody>
          <a:bodyPr/>
          <a:lstStyle>
            <a:lvl1pPr marL="0" indent="0" algn="ctr">
              <a:buNone/>
              <a:defRPr sz="1600"/>
            </a:lvl1pPr>
          </a:lstStyle>
          <a:p>
            <a:endParaRPr lang="en-US" dirty="0"/>
          </a:p>
        </p:txBody>
      </p:sp>
    </p:spTree>
    <p:extLst>
      <p:ext uri="{BB962C8B-B14F-4D97-AF65-F5344CB8AC3E}">
        <p14:creationId xmlns:p14="http://schemas.microsoft.com/office/powerpoint/2010/main" val="3924517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FB4F0-E528-428D-9D87-007D7520B124}"/>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11/20/2024</a:t>
            </a:fld>
            <a:endParaRPr lang="en-US"/>
          </a:p>
        </p:txBody>
      </p:sp>
      <p:sp>
        <p:nvSpPr>
          <p:cNvPr id="5" name="Footer Placeholder 4">
            <a:extLst>
              <a:ext uri="{FF2B5EF4-FFF2-40B4-BE49-F238E27FC236}">
                <a16:creationId xmlns:a16="http://schemas.microsoft.com/office/drawing/2014/main" id="{1CF69FCD-1112-4D38-B7C2-7F9753E01B0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D59A6B-6F61-49E1-AB57-EE2138FEC8EA}"/>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9" name="Picture Placeholder 8">
            <a:extLst>
              <a:ext uri="{FF2B5EF4-FFF2-40B4-BE49-F238E27FC236}">
                <a16:creationId xmlns:a16="http://schemas.microsoft.com/office/drawing/2014/main" id="{24EF5B96-4C8B-419C-B56E-CB192D100AD9}"/>
              </a:ext>
            </a:extLst>
          </p:cNvPr>
          <p:cNvSpPr>
            <a:spLocks noGrp="1"/>
          </p:cNvSpPr>
          <p:nvPr>
            <p:ph type="pic" sz="quarter" idx="13"/>
          </p:nvPr>
        </p:nvSpPr>
        <p:spPr>
          <a:xfrm>
            <a:off x="1363345" y="2316163"/>
            <a:ext cx="2165350" cy="2484437"/>
          </a:xfrm>
          <a:prstGeom prst="rect">
            <a:avLst/>
          </a:prstGeom>
        </p:spPr>
        <p:txBody>
          <a:bodyPr/>
          <a:lstStyle/>
          <a:p>
            <a:endParaRPr lang="en-US"/>
          </a:p>
        </p:txBody>
      </p:sp>
      <p:sp>
        <p:nvSpPr>
          <p:cNvPr id="10" name="Picture Placeholder 8">
            <a:extLst>
              <a:ext uri="{FF2B5EF4-FFF2-40B4-BE49-F238E27FC236}">
                <a16:creationId xmlns:a16="http://schemas.microsoft.com/office/drawing/2014/main" id="{BA6A5DD2-589F-4818-8FFC-626CCBF78C56}"/>
              </a:ext>
            </a:extLst>
          </p:cNvPr>
          <p:cNvSpPr>
            <a:spLocks noGrp="1"/>
          </p:cNvSpPr>
          <p:nvPr>
            <p:ph type="pic" sz="quarter" idx="14"/>
          </p:nvPr>
        </p:nvSpPr>
        <p:spPr>
          <a:xfrm>
            <a:off x="3786505" y="2316163"/>
            <a:ext cx="2165350" cy="2484437"/>
          </a:xfrm>
          <a:prstGeom prst="rect">
            <a:avLst/>
          </a:prstGeom>
        </p:spPr>
        <p:txBody>
          <a:bodyPr/>
          <a:lstStyle/>
          <a:p>
            <a:endParaRPr lang="en-US"/>
          </a:p>
        </p:txBody>
      </p:sp>
      <p:sp>
        <p:nvSpPr>
          <p:cNvPr id="11" name="Picture Placeholder 8">
            <a:extLst>
              <a:ext uri="{FF2B5EF4-FFF2-40B4-BE49-F238E27FC236}">
                <a16:creationId xmlns:a16="http://schemas.microsoft.com/office/drawing/2014/main" id="{08256EF0-1AE4-4A2C-833A-696429ED5411}"/>
              </a:ext>
            </a:extLst>
          </p:cNvPr>
          <p:cNvSpPr>
            <a:spLocks noGrp="1"/>
          </p:cNvSpPr>
          <p:nvPr>
            <p:ph type="pic" sz="quarter" idx="15"/>
          </p:nvPr>
        </p:nvSpPr>
        <p:spPr>
          <a:xfrm>
            <a:off x="6209665" y="2316163"/>
            <a:ext cx="2165350" cy="2484437"/>
          </a:xfrm>
          <a:prstGeom prst="rect">
            <a:avLst/>
          </a:prstGeom>
        </p:spPr>
        <p:txBody>
          <a:bodyPr/>
          <a:lstStyle/>
          <a:p>
            <a:endParaRPr lang="en-US"/>
          </a:p>
        </p:txBody>
      </p:sp>
      <p:sp>
        <p:nvSpPr>
          <p:cNvPr id="12" name="Picture Placeholder 8">
            <a:extLst>
              <a:ext uri="{FF2B5EF4-FFF2-40B4-BE49-F238E27FC236}">
                <a16:creationId xmlns:a16="http://schemas.microsoft.com/office/drawing/2014/main" id="{CC894DD2-2348-4450-881E-7E4EBC97BAF3}"/>
              </a:ext>
            </a:extLst>
          </p:cNvPr>
          <p:cNvSpPr>
            <a:spLocks noGrp="1"/>
          </p:cNvSpPr>
          <p:nvPr>
            <p:ph type="pic" sz="quarter" idx="16"/>
          </p:nvPr>
        </p:nvSpPr>
        <p:spPr>
          <a:xfrm>
            <a:off x="8632825" y="2316163"/>
            <a:ext cx="2165350" cy="2484437"/>
          </a:xfrm>
          <a:prstGeom prst="rect">
            <a:avLst/>
          </a:prstGeom>
        </p:spPr>
        <p:txBody>
          <a:bodyPr/>
          <a:lstStyle/>
          <a:p>
            <a:endParaRPr lang="en-US"/>
          </a:p>
        </p:txBody>
      </p:sp>
    </p:spTree>
    <p:extLst>
      <p:ext uri="{BB962C8B-B14F-4D97-AF65-F5344CB8AC3E}">
        <p14:creationId xmlns:p14="http://schemas.microsoft.com/office/powerpoint/2010/main" val="1875221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D263564-0953-4622-A708-A434164778A1}"/>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11/20/2024</a:t>
            </a:fld>
            <a:endParaRPr lang="en-US"/>
          </a:p>
        </p:txBody>
      </p:sp>
      <p:sp>
        <p:nvSpPr>
          <p:cNvPr id="5" name="Footer Placeholder 4">
            <a:extLst>
              <a:ext uri="{FF2B5EF4-FFF2-40B4-BE49-F238E27FC236}">
                <a16:creationId xmlns:a16="http://schemas.microsoft.com/office/drawing/2014/main" id="{4FAA1B24-6C24-4CCD-B8C9-2C5D6830947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62E890B-79AB-4C43-9662-155EEA93B145}"/>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8" name="Picture Placeholder 7">
            <a:extLst>
              <a:ext uri="{FF2B5EF4-FFF2-40B4-BE49-F238E27FC236}">
                <a16:creationId xmlns:a16="http://schemas.microsoft.com/office/drawing/2014/main" id="{590C9ED6-4E1A-4812-A678-2159E90D4366}"/>
              </a:ext>
            </a:extLst>
          </p:cNvPr>
          <p:cNvSpPr>
            <a:spLocks noGrp="1"/>
          </p:cNvSpPr>
          <p:nvPr>
            <p:ph type="pic" sz="quarter" idx="13"/>
          </p:nvPr>
        </p:nvSpPr>
        <p:spPr>
          <a:xfrm>
            <a:off x="695326" y="693738"/>
            <a:ext cx="10796587" cy="5448300"/>
          </a:xfrm>
          <a:prstGeom prst="rect">
            <a:avLst/>
          </a:prstGeom>
        </p:spPr>
        <p:txBody>
          <a:bodyPr/>
          <a:lstStyle>
            <a:lvl1pPr marL="0" indent="0" algn="ctr">
              <a:buNone/>
              <a:defRPr sz="2000"/>
            </a:lvl1pPr>
          </a:lstStyle>
          <a:p>
            <a:endParaRPr lang="en-US" dirty="0"/>
          </a:p>
        </p:txBody>
      </p:sp>
    </p:spTree>
    <p:extLst>
      <p:ext uri="{BB962C8B-B14F-4D97-AF65-F5344CB8AC3E}">
        <p14:creationId xmlns:p14="http://schemas.microsoft.com/office/powerpoint/2010/main" val="400958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386E6C6-6E94-4622-AF50-AB9F71EA7DAB}"/>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11/20/2024</a:t>
            </a:fld>
            <a:endParaRPr lang="en-US"/>
          </a:p>
        </p:txBody>
      </p:sp>
      <p:sp>
        <p:nvSpPr>
          <p:cNvPr id="6" name="Footer Placeholder 5">
            <a:extLst>
              <a:ext uri="{FF2B5EF4-FFF2-40B4-BE49-F238E27FC236}">
                <a16:creationId xmlns:a16="http://schemas.microsoft.com/office/drawing/2014/main" id="{C3B91208-1C8E-44E6-814A-8B581A2676F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E474F45-C75A-4F69-B7AA-0A9BCF669308}"/>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10" name="Media Placeholder 9">
            <a:extLst>
              <a:ext uri="{FF2B5EF4-FFF2-40B4-BE49-F238E27FC236}">
                <a16:creationId xmlns:a16="http://schemas.microsoft.com/office/drawing/2014/main" id="{727675AA-B358-48FA-B1C1-5B98B47443DB}"/>
              </a:ext>
            </a:extLst>
          </p:cNvPr>
          <p:cNvSpPr>
            <a:spLocks noGrp="1"/>
          </p:cNvSpPr>
          <p:nvPr>
            <p:ph type="media" sz="quarter" idx="13"/>
          </p:nvPr>
        </p:nvSpPr>
        <p:spPr>
          <a:xfrm>
            <a:off x="6096000" y="2170706"/>
            <a:ext cx="4648200" cy="2610844"/>
          </a:xfrm>
          <a:prstGeom prst="rect">
            <a:avLst/>
          </a:prstGeom>
        </p:spPr>
        <p:txBody>
          <a:bodyPr/>
          <a:lstStyle>
            <a:lvl1pPr marL="0" indent="0" algn="ctr">
              <a:buNone/>
              <a:defRPr sz="1200"/>
            </a:lvl1pPr>
          </a:lstStyle>
          <a:p>
            <a:endParaRPr lang="en-US" dirty="0"/>
          </a:p>
        </p:txBody>
      </p:sp>
    </p:spTree>
    <p:extLst>
      <p:ext uri="{BB962C8B-B14F-4D97-AF65-F5344CB8AC3E}">
        <p14:creationId xmlns:p14="http://schemas.microsoft.com/office/powerpoint/2010/main" val="1445566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4F555C4-27F7-467A-9AF6-630F6B00B9E0}"/>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11/20/2024</a:t>
            </a:fld>
            <a:endParaRPr lang="en-US"/>
          </a:p>
        </p:txBody>
      </p:sp>
      <p:sp>
        <p:nvSpPr>
          <p:cNvPr id="8" name="Footer Placeholder 7">
            <a:extLst>
              <a:ext uri="{FF2B5EF4-FFF2-40B4-BE49-F238E27FC236}">
                <a16:creationId xmlns:a16="http://schemas.microsoft.com/office/drawing/2014/main" id="{DFA1C95A-1709-4B29-9F29-E98007CA5C2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F7739E94-CC89-4EA9-A8FA-64E628F26AD3}"/>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12" name="Picture Placeholder 11">
            <a:extLst>
              <a:ext uri="{FF2B5EF4-FFF2-40B4-BE49-F238E27FC236}">
                <a16:creationId xmlns:a16="http://schemas.microsoft.com/office/drawing/2014/main" id="{29C241C9-AB3E-447C-B7F1-89C740012F60}"/>
              </a:ext>
            </a:extLst>
          </p:cNvPr>
          <p:cNvSpPr>
            <a:spLocks noGrp="1"/>
          </p:cNvSpPr>
          <p:nvPr>
            <p:ph type="pic" sz="quarter" idx="13"/>
          </p:nvPr>
        </p:nvSpPr>
        <p:spPr>
          <a:xfrm>
            <a:off x="708024" y="2489200"/>
            <a:ext cx="10774363" cy="2470150"/>
          </a:xfrm>
          <a:prstGeom prst="rect">
            <a:avLst/>
          </a:prstGeom>
        </p:spPr>
        <p:txBody>
          <a:bodyPr/>
          <a:lstStyle>
            <a:lvl1pPr marL="0" indent="0" algn="ctr">
              <a:buNone/>
              <a:defRPr sz="1600"/>
            </a:lvl1pPr>
          </a:lstStyle>
          <a:p>
            <a:endParaRPr lang="en-US" dirty="0"/>
          </a:p>
        </p:txBody>
      </p:sp>
    </p:spTree>
    <p:extLst>
      <p:ext uri="{BB962C8B-B14F-4D97-AF65-F5344CB8AC3E}">
        <p14:creationId xmlns:p14="http://schemas.microsoft.com/office/powerpoint/2010/main" val="2499559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1FFA8F3-FA82-40D0-B744-5E2C4DDDE8C8}"/>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11/20/2024</a:t>
            </a:fld>
            <a:endParaRPr lang="en-US"/>
          </a:p>
        </p:txBody>
      </p:sp>
      <p:sp>
        <p:nvSpPr>
          <p:cNvPr id="4" name="Footer Placeholder 3">
            <a:extLst>
              <a:ext uri="{FF2B5EF4-FFF2-40B4-BE49-F238E27FC236}">
                <a16:creationId xmlns:a16="http://schemas.microsoft.com/office/drawing/2014/main" id="{9EDB8BA8-6BC4-4015-A959-9EF1184B3A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F49B9215-58F5-4237-86EC-D3DCA521B63E}"/>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19" name="Picture Placeholder 18">
            <a:extLst>
              <a:ext uri="{FF2B5EF4-FFF2-40B4-BE49-F238E27FC236}">
                <a16:creationId xmlns:a16="http://schemas.microsoft.com/office/drawing/2014/main" id="{117FD824-9088-47CD-BCA0-B1F4EDDBCF3C}"/>
              </a:ext>
            </a:extLst>
          </p:cNvPr>
          <p:cNvSpPr>
            <a:spLocks noGrp="1"/>
          </p:cNvSpPr>
          <p:nvPr>
            <p:ph type="pic" sz="quarter" idx="18"/>
          </p:nvPr>
        </p:nvSpPr>
        <p:spPr>
          <a:xfrm>
            <a:off x="5967472" y="708473"/>
            <a:ext cx="5523024" cy="5439915"/>
          </a:xfrm>
          <a:custGeom>
            <a:avLst/>
            <a:gdLst>
              <a:gd name="connsiteX0" fmla="*/ 0 w 5523024"/>
              <a:gd name="connsiteY0" fmla="*/ 373567 h 5439915"/>
              <a:gd name="connsiteX1" fmla="*/ 863639 w 5523024"/>
              <a:gd name="connsiteY1" fmla="*/ 373567 h 5439915"/>
              <a:gd name="connsiteX2" fmla="*/ 863639 w 5523024"/>
              <a:gd name="connsiteY2" fmla="*/ 5439915 h 5439915"/>
              <a:gd name="connsiteX3" fmla="*/ 0 w 5523024"/>
              <a:gd name="connsiteY3" fmla="*/ 5439915 h 5439915"/>
              <a:gd name="connsiteX4" fmla="*/ 1863754 w 5523024"/>
              <a:gd name="connsiteY4" fmla="*/ 373566 h 5439915"/>
              <a:gd name="connsiteX5" fmla="*/ 2727393 w 5523024"/>
              <a:gd name="connsiteY5" fmla="*/ 373566 h 5439915"/>
              <a:gd name="connsiteX6" fmla="*/ 2727393 w 5523024"/>
              <a:gd name="connsiteY6" fmla="*/ 5439915 h 5439915"/>
              <a:gd name="connsiteX7" fmla="*/ 1863754 w 5523024"/>
              <a:gd name="connsiteY7" fmla="*/ 5439915 h 5439915"/>
              <a:gd name="connsiteX8" fmla="*/ 2795631 w 5523024"/>
              <a:gd name="connsiteY8" fmla="*/ 221167 h 5439915"/>
              <a:gd name="connsiteX9" fmla="*/ 3659270 w 5523024"/>
              <a:gd name="connsiteY9" fmla="*/ 221167 h 5439915"/>
              <a:gd name="connsiteX10" fmla="*/ 3659270 w 5523024"/>
              <a:gd name="connsiteY10" fmla="*/ 5439915 h 5439915"/>
              <a:gd name="connsiteX11" fmla="*/ 2795631 w 5523024"/>
              <a:gd name="connsiteY11" fmla="*/ 5439915 h 5439915"/>
              <a:gd name="connsiteX12" fmla="*/ 4659385 w 5523024"/>
              <a:gd name="connsiteY12" fmla="*/ 221167 h 5439915"/>
              <a:gd name="connsiteX13" fmla="*/ 5523024 w 5523024"/>
              <a:gd name="connsiteY13" fmla="*/ 221167 h 5439915"/>
              <a:gd name="connsiteX14" fmla="*/ 5523024 w 5523024"/>
              <a:gd name="connsiteY14" fmla="*/ 5439915 h 5439915"/>
              <a:gd name="connsiteX15" fmla="*/ 4659385 w 5523024"/>
              <a:gd name="connsiteY15" fmla="*/ 5439915 h 5439915"/>
              <a:gd name="connsiteX16" fmla="*/ 931877 w 5523024"/>
              <a:gd name="connsiteY16" fmla="*/ 0 h 5439915"/>
              <a:gd name="connsiteX17" fmla="*/ 1795516 w 5523024"/>
              <a:gd name="connsiteY17" fmla="*/ 0 h 5439915"/>
              <a:gd name="connsiteX18" fmla="*/ 1795516 w 5523024"/>
              <a:gd name="connsiteY18" fmla="*/ 5066349 h 5439915"/>
              <a:gd name="connsiteX19" fmla="*/ 931877 w 5523024"/>
              <a:gd name="connsiteY19" fmla="*/ 5066349 h 5439915"/>
              <a:gd name="connsiteX20" fmla="*/ 3727508 w 5523024"/>
              <a:gd name="connsiteY20" fmla="*/ 0 h 5439915"/>
              <a:gd name="connsiteX21" fmla="*/ 4591147 w 5523024"/>
              <a:gd name="connsiteY21" fmla="*/ 0 h 5439915"/>
              <a:gd name="connsiteX22" fmla="*/ 4591147 w 5523024"/>
              <a:gd name="connsiteY22" fmla="*/ 5066349 h 5439915"/>
              <a:gd name="connsiteX23" fmla="*/ 3727508 w 5523024"/>
              <a:gd name="connsiteY23" fmla="*/ 5066349 h 543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23024" h="5439915">
                <a:moveTo>
                  <a:pt x="0" y="373567"/>
                </a:moveTo>
                <a:lnTo>
                  <a:pt x="863639" y="373567"/>
                </a:lnTo>
                <a:lnTo>
                  <a:pt x="863639" y="5439915"/>
                </a:lnTo>
                <a:lnTo>
                  <a:pt x="0" y="5439915"/>
                </a:lnTo>
                <a:close/>
                <a:moveTo>
                  <a:pt x="1863754" y="373566"/>
                </a:moveTo>
                <a:lnTo>
                  <a:pt x="2727393" y="373566"/>
                </a:lnTo>
                <a:lnTo>
                  <a:pt x="2727393" y="5439915"/>
                </a:lnTo>
                <a:lnTo>
                  <a:pt x="1863754" y="5439915"/>
                </a:lnTo>
                <a:close/>
                <a:moveTo>
                  <a:pt x="2795631" y="221167"/>
                </a:moveTo>
                <a:lnTo>
                  <a:pt x="3659270" y="221167"/>
                </a:lnTo>
                <a:lnTo>
                  <a:pt x="3659270" y="5439915"/>
                </a:lnTo>
                <a:lnTo>
                  <a:pt x="2795631" y="5439915"/>
                </a:lnTo>
                <a:close/>
                <a:moveTo>
                  <a:pt x="4659385" y="221167"/>
                </a:moveTo>
                <a:lnTo>
                  <a:pt x="5523024" y="221167"/>
                </a:lnTo>
                <a:lnTo>
                  <a:pt x="5523024" y="5439915"/>
                </a:lnTo>
                <a:lnTo>
                  <a:pt x="4659385" y="5439915"/>
                </a:lnTo>
                <a:close/>
                <a:moveTo>
                  <a:pt x="931877" y="0"/>
                </a:moveTo>
                <a:lnTo>
                  <a:pt x="1795516" y="0"/>
                </a:lnTo>
                <a:lnTo>
                  <a:pt x="1795516" y="5066349"/>
                </a:lnTo>
                <a:lnTo>
                  <a:pt x="931877" y="5066349"/>
                </a:lnTo>
                <a:close/>
                <a:moveTo>
                  <a:pt x="3727508" y="0"/>
                </a:moveTo>
                <a:lnTo>
                  <a:pt x="4591147" y="0"/>
                </a:lnTo>
                <a:lnTo>
                  <a:pt x="4591147" y="5066349"/>
                </a:lnTo>
                <a:lnTo>
                  <a:pt x="3727508" y="5066349"/>
                </a:lnTo>
                <a:close/>
              </a:path>
            </a:pathLst>
          </a:custGeom>
        </p:spPr>
        <p:txBody>
          <a:bodyPr wrap="square">
            <a:noAutofit/>
          </a:bodyPr>
          <a:lstStyle>
            <a:lvl1pPr>
              <a:defRPr sz="1200"/>
            </a:lvl1pPr>
          </a:lstStyle>
          <a:p>
            <a:endParaRPr lang="en-US" dirty="0"/>
          </a:p>
        </p:txBody>
      </p:sp>
      <p:sp>
        <p:nvSpPr>
          <p:cNvPr id="18" name="Text Placeholder 17">
            <a:extLst>
              <a:ext uri="{FF2B5EF4-FFF2-40B4-BE49-F238E27FC236}">
                <a16:creationId xmlns:a16="http://schemas.microsoft.com/office/drawing/2014/main" id="{9659E25B-AC41-4220-B7EB-4171260D110F}"/>
              </a:ext>
            </a:extLst>
          </p:cNvPr>
          <p:cNvSpPr>
            <a:spLocks noGrp="1"/>
          </p:cNvSpPr>
          <p:nvPr>
            <p:ph type="body" sz="quarter" idx="19" hasCustomPrompt="1"/>
          </p:nvPr>
        </p:nvSpPr>
        <p:spPr>
          <a:xfrm>
            <a:off x="1234440" y="1311966"/>
            <a:ext cx="4114800" cy="1317597"/>
          </a:xfrm>
          <a:prstGeom prst="rect">
            <a:avLst/>
          </a:prstGeom>
        </p:spPr>
        <p:txBody>
          <a:bodyPr/>
          <a:lstStyle>
            <a:lvl1pPr marL="0" indent="0" algn="r">
              <a:buNone/>
              <a:defRPr sz="4000" b="1">
                <a:solidFill>
                  <a:schemeClr val="bg2">
                    <a:lumMod val="25000"/>
                  </a:schemeClr>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744361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2860B9-12F7-48F6-B828-46F31879C315}"/>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11/20/2024</a:t>
            </a:fld>
            <a:endParaRPr lang="en-US"/>
          </a:p>
        </p:txBody>
      </p:sp>
      <p:sp>
        <p:nvSpPr>
          <p:cNvPr id="3" name="Footer Placeholder 2">
            <a:extLst>
              <a:ext uri="{FF2B5EF4-FFF2-40B4-BE49-F238E27FC236}">
                <a16:creationId xmlns:a16="http://schemas.microsoft.com/office/drawing/2014/main" id="{64B30C79-6282-4A98-B155-3483B56D475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2562DD2-3853-45D2-B2FE-FE6EF9F86C0A}"/>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Tree>
    <p:extLst>
      <p:ext uri="{BB962C8B-B14F-4D97-AF65-F5344CB8AC3E}">
        <p14:creationId xmlns:p14="http://schemas.microsoft.com/office/powerpoint/2010/main" val="2629212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5F2F400-9E5F-4582-A7D1-E4F7E09C175B}"/>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11/20/2024</a:t>
            </a:fld>
            <a:endParaRPr lang="en-US"/>
          </a:p>
        </p:txBody>
      </p:sp>
      <p:sp>
        <p:nvSpPr>
          <p:cNvPr id="6" name="Footer Placeholder 5">
            <a:extLst>
              <a:ext uri="{FF2B5EF4-FFF2-40B4-BE49-F238E27FC236}">
                <a16:creationId xmlns:a16="http://schemas.microsoft.com/office/drawing/2014/main" id="{0D5DF9C8-6927-41D9-BE4B-36351B002A4B}"/>
              </a:ext>
            </a:extLst>
          </p:cNvPr>
          <p:cNvSpPr>
            <a:spLocks noGrp="1"/>
          </p:cNvSpPr>
          <p:nvPr>
            <p:ph type="ftr" sz="quarter" idx="11"/>
          </p:nvPr>
        </p:nvSpPr>
        <p:spPr>
          <a:xfrm>
            <a:off x="4038600" y="6356350"/>
            <a:ext cx="2289629"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1DC5920-40A0-48F2-811D-C0761FD18232}"/>
              </a:ext>
            </a:extLst>
          </p:cNvPr>
          <p:cNvSpPr>
            <a:spLocks noGrp="1"/>
          </p:cNvSpPr>
          <p:nvPr>
            <p:ph type="sldNum" sz="quarter" idx="12"/>
          </p:nvPr>
        </p:nvSpPr>
        <p:spPr>
          <a:xfrm>
            <a:off x="11553368" y="6356350"/>
            <a:ext cx="555171" cy="365125"/>
          </a:xfrm>
          <a:prstGeom prst="rect">
            <a:avLst/>
          </a:prstGeom>
        </p:spPr>
        <p:txBody>
          <a:bodyPr/>
          <a:lstStyle/>
          <a:p>
            <a:fld id="{B1DC0A37-4417-4D92-ACF4-CB362CCBE5D2}" type="slidenum">
              <a:rPr lang="en-US" smtClean="0"/>
              <a:t>‹#›</a:t>
            </a:fld>
            <a:endParaRPr lang="en-US"/>
          </a:p>
        </p:txBody>
      </p:sp>
      <p:sp>
        <p:nvSpPr>
          <p:cNvPr id="10" name="Picture Placeholder 9">
            <a:extLst>
              <a:ext uri="{FF2B5EF4-FFF2-40B4-BE49-F238E27FC236}">
                <a16:creationId xmlns:a16="http://schemas.microsoft.com/office/drawing/2014/main" id="{BC23897E-49EC-49CD-A90C-DF2F910726E7}"/>
              </a:ext>
            </a:extLst>
          </p:cNvPr>
          <p:cNvSpPr>
            <a:spLocks noGrp="1"/>
          </p:cNvSpPr>
          <p:nvPr>
            <p:ph type="pic" sz="quarter" idx="13"/>
          </p:nvPr>
        </p:nvSpPr>
        <p:spPr>
          <a:xfrm>
            <a:off x="6923372" y="-2905701"/>
            <a:ext cx="1797782" cy="1799726"/>
          </a:xfrm>
          <a:prstGeom prst="ellipse">
            <a:avLst/>
          </a:prstGeom>
        </p:spPr>
        <p:txBody>
          <a:bodyPr/>
          <a:lstStyle>
            <a:lvl1pPr marL="0" indent="0" algn="ctr">
              <a:buNone/>
              <a:defRPr sz="1400"/>
            </a:lvl1pPr>
          </a:lstStyle>
          <a:p>
            <a:endParaRPr lang="en-US" dirty="0"/>
          </a:p>
        </p:txBody>
      </p:sp>
      <p:sp>
        <p:nvSpPr>
          <p:cNvPr id="11" name="Picture Placeholder 9">
            <a:extLst>
              <a:ext uri="{FF2B5EF4-FFF2-40B4-BE49-F238E27FC236}">
                <a16:creationId xmlns:a16="http://schemas.microsoft.com/office/drawing/2014/main" id="{98A3D746-68AF-4D14-93D1-5CC4B1854F44}"/>
              </a:ext>
            </a:extLst>
          </p:cNvPr>
          <p:cNvSpPr>
            <a:spLocks noGrp="1"/>
          </p:cNvSpPr>
          <p:nvPr>
            <p:ph type="pic" sz="quarter" idx="14"/>
          </p:nvPr>
        </p:nvSpPr>
        <p:spPr>
          <a:xfrm>
            <a:off x="6923372" y="-815154"/>
            <a:ext cx="1797782" cy="1799726"/>
          </a:xfrm>
          <a:prstGeom prst="ellipse">
            <a:avLst/>
          </a:prstGeom>
        </p:spPr>
        <p:txBody>
          <a:bodyPr/>
          <a:lstStyle>
            <a:lvl1pPr marL="0" indent="0" algn="ctr">
              <a:buNone/>
              <a:defRPr sz="1400"/>
            </a:lvl1pPr>
          </a:lstStyle>
          <a:p>
            <a:endParaRPr lang="en-US" dirty="0"/>
          </a:p>
        </p:txBody>
      </p:sp>
      <p:sp>
        <p:nvSpPr>
          <p:cNvPr id="12" name="Picture Placeholder 9">
            <a:extLst>
              <a:ext uri="{FF2B5EF4-FFF2-40B4-BE49-F238E27FC236}">
                <a16:creationId xmlns:a16="http://schemas.microsoft.com/office/drawing/2014/main" id="{6CCCCBC0-1866-4FE8-B263-52676651F5CF}"/>
              </a:ext>
            </a:extLst>
          </p:cNvPr>
          <p:cNvSpPr>
            <a:spLocks noGrp="1"/>
          </p:cNvSpPr>
          <p:nvPr>
            <p:ph type="pic" sz="quarter" idx="15"/>
          </p:nvPr>
        </p:nvSpPr>
        <p:spPr>
          <a:xfrm>
            <a:off x="6923372" y="1275393"/>
            <a:ext cx="1797782" cy="1799726"/>
          </a:xfrm>
          <a:prstGeom prst="ellipse">
            <a:avLst/>
          </a:prstGeom>
        </p:spPr>
        <p:txBody>
          <a:bodyPr/>
          <a:lstStyle>
            <a:lvl1pPr marL="0" indent="0" algn="ctr">
              <a:buNone/>
              <a:defRPr sz="1400"/>
            </a:lvl1pPr>
          </a:lstStyle>
          <a:p>
            <a:endParaRPr lang="en-US" dirty="0"/>
          </a:p>
        </p:txBody>
      </p:sp>
      <p:sp>
        <p:nvSpPr>
          <p:cNvPr id="13" name="Picture Placeholder 9">
            <a:extLst>
              <a:ext uri="{FF2B5EF4-FFF2-40B4-BE49-F238E27FC236}">
                <a16:creationId xmlns:a16="http://schemas.microsoft.com/office/drawing/2014/main" id="{66D321B2-47AC-48CA-A41B-895BA90C057D}"/>
              </a:ext>
            </a:extLst>
          </p:cNvPr>
          <p:cNvSpPr>
            <a:spLocks noGrp="1"/>
          </p:cNvSpPr>
          <p:nvPr>
            <p:ph type="pic" sz="quarter" idx="16"/>
          </p:nvPr>
        </p:nvSpPr>
        <p:spPr>
          <a:xfrm>
            <a:off x="6923372" y="3365940"/>
            <a:ext cx="1797782" cy="1799726"/>
          </a:xfrm>
          <a:prstGeom prst="ellipse">
            <a:avLst/>
          </a:prstGeom>
        </p:spPr>
        <p:txBody>
          <a:bodyPr/>
          <a:lstStyle>
            <a:lvl1pPr marL="0" indent="0" algn="ctr">
              <a:buNone/>
              <a:defRPr sz="1400"/>
            </a:lvl1pPr>
          </a:lstStyle>
          <a:p>
            <a:endParaRPr lang="en-US" dirty="0"/>
          </a:p>
        </p:txBody>
      </p:sp>
      <p:sp>
        <p:nvSpPr>
          <p:cNvPr id="14" name="Picture Placeholder 9">
            <a:extLst>
              <a:ext uri="{FF2B5EF4-FFF2-40B4-BE49-F238E27FC236}">
                <a16:creationId xmlns:a16="http://schemas.microsoft.com/office/drawing/2014/main" id="{DD06B7E9-BC44-47F4-A75B-8334E2FD52FC}"/>
              </a:ext>
            </a:extLst>
          </p:cNvPr>
          <p:cNvSpPr>
            <a:spLocks noGrp="1"/>
          </p:cNvSpPr>
          <p:nvPr>
            <p:ph type="pic" sz="quarter" idx="17"/>
          </p:nvPr>
        </p:nvSpPr>
        <p:spPr>
          <a:xfrm>
            <a:off x="6923372" y="5456487"/>
            <a:ext cx="1797782" cy="1799726"/>
          </a:xfrm>
          <a:prstGeom prst="ellipse">
            <a:avLst/>
          </a:prstGeom>
        </p:spPr>
        <p:txBody>
          <a:bodyPr/>
          <a:lstStyle>
            <a:lvl1pPr marL="0" indent="0" algn="ctr">
              <a:buNone/>
              <a:defRPr sz="1400"/>
            </a:lvl1pPr>
          </a:lstStyle>
          <a:p>
            <a:endParaRPr lang="en-US" dirty="0"/>
          </a:p>
        </p:txBody>
      </p:sp>
      <p:sp>
        <p:nvSpPr>
          <p:cNvPr id="15" name="Picture Placeholder 9">
            <a:extLst>
              <a:ext uri="{FF2B5EF4-FFF2-40B4-BE49-F238E27FC236}">
                <a16:creationId xmlns:a16="http://schemas.microsoft.com/office/drawing/2014/main" id="{7A8B4E87-665A-433A-91DF-A256B62D0433}"/>
              </a:ext>
            </a:extLst>
          </p:cNvPr>
          <p:cNvSpPr>
            <a:spLocks noGrp="1"/>
          </p:cNvSpPr>
          <p:nvPr>
            <p:ph type="pic" sz="quarter" idx="18"/>
          </p:nvPr>
        </p:nvSpPr>
        <p:spPr>
          <a:xfrm>
            <a:off x="6923372" y="-4996248"/>
            <a:ext cx="1797782" cy="1799726"/>
          </a:xfrm>
          <a:prstGeom prst="ellipse">
            <a:avLst/>
          </a:prstGeom>
        </p:spPr>
        <p:txBody>
          <a:bodyPr/>
          <a:lstStyle>
            <a:lvl1pPr marL="0" indent="0" algn="ctr">
              <a:buNone/>
              <a:defRPr sz="1400"/>
            </a:lvl1pPr>
          </a:lstStyle>
          <a:p>
            <a:endParaRPr lang="en-US" dirty="0"/>
          </a:p>
        </p:txBody>
      </p:sp>
      <p:sp>
        <p:nvSpPr>
          <p:cNvPr id="16" name="Picture Placeholder 9">
            <a:extLst>
              <a:ext uri="{FF2B5EF4-FFF2-40B4-BE49-F238E27FC236}">
                <a16:creationId xmlns:a16="http://schemas.microsoft.com/office/drawing/2014/main" id="{B445C676-662F-47C0-9C01-E0D20EAA2C00}"/>
              </a:ext>
            </a:extLst>
          </p:cNvPr>
          <p:cNvSpPr>
            <a:spLocks noGrp="1"/>
          </p:cNvSpPr>
          <p:nvPr>
            <p:ph type="pic" sz="quarter" idx="19"/>
          </p:nvPr>
        </p:nvSpPr>
        <p:spPr>
          <a:xfrm>
            <a:off x="6923372" y="-7086795"/>
            <a:ext cx="1797782" cy="1799726"/>
          </a:xfrm>
          <a:prstGeom prst="ellipse">
            <a:avLst/>
          </a:prstGeom>
        </p:spPr>
        <p:txBody>
          <a:bodyPr/>
          <a:lstStyle>
            <a:lvl1pPr marL="0" indent="0" algn="ctr">
              <a:buNone/>
              <a:defRPr sz="1400"/>
            </a:lvl1pPr>
          </a:lstStyle>
          <a:p>
            <a:endParaRPr lang="en-US" dirty="0"/>
          </a:p>
        </p:txBody>
      </p:sp>
      <p:sp>
        <p:nvSpPr>
          <p:cNvPr id="17" name="Picture Placeholder 9">
            <a:extLst>
              <a:ext uri="{FF2B5EF4-FFF2-40B4-BE49-F238E27FC236}">
                <a16:creationId xmlns:a16="http://schemas.microsoft.com/office/drawing/2014/main" id="{1EE47DD6-AC01-432C-831F-77586BCC3BBA}"/>
              </a:ext>
            </a:extLst>
          </p:cNvPr>
          <p:cNvSpPr>
            <a:spLocks noGrp="1"/>
          </p:cNvSpPr>
          <p:nvPr>
            <p:ph type="pic" sz="quarter" idx="20"/>
          </p:nvPr>
        </p:nvSpPr>
        <p:spPr>
          <a:xfrm>
            <a:off x="8978482" y="4428556"/>
            <a:ext cx="1797782" cy="1799726"/>
          </a:xfrm>
          <a:prstGeom prst="ellipse">
            <a:avLst/>
          </a:prstGeom>
        </p:spPr>
        <p:txBody>
          <a:bodyPr/>
          <a:lstStyle>
            <a:lvl1pPr marL="0" indent="0" algn="ctr">
              <a:buNone/>
              <a:defRPr sz="1400"/>
            </a:lvl1pPr>
          </a:lstStyle>
          <a:p>
            <a:endParaRPr lang="en-US" dirty="0"/>
          </a:p>
        </p:txBody>
      </p:sp>
      <p:sp>
        <p:nvSpPr>
          <p:cNvPr id="18" name="Picture Placeholder 9">
            <a:extLst>
              <a:ext uri="{FF2B5EF4-FFF2-40B4-BE49-F238E27FC236}">
                <a16:creationId xmlns:a16="http://schemas.microsoft.com/office/drawing/2014/main" id="{82E9F160-73CB-46AD-8A92-AD113E982A11}"/>
              </a:ext>
            </a:extLst>
          </p:cNvPr>
          <p:cNvSpPr>
            <a:spLocks noGrp="1"/>
          </p:cNvSpPr>
          <p:nvPr>
            <p:ph type="pic" sz="quarter" idx="21"/>
          </p:nvPr>
        </p:nvSpPr>
        <p:spPr>
          <a:xfrm>
            <a:off x="8978482" y="6519103"/>
            <a:ext cx="1797782" cy="1799726"/>
          </a:xfrm>
          <a:prstGeom prst="ellipse">
            <a:avLst/>
          </a:prstGeom>
        </p:spPr>
        <p:txBody>
          <a:bodyPr/>
          <a:lstStyle>
            <a:lvl1pPr marL="0" indent="0" algn="ctr">
              <a:buNone/>
              <a:defRPr sz="1400"/>
            </a:lvl1pPr>
          </a:lstStyle>
          <a:p>
            <a:endParaRPr lang="en-US" dirty="0"/>
          </a:p>
        </p:txBody>
      </p:sp>
      <p:sp>
        <p:nvSpPr>
          <p:cNvPr id="19" name="Picture Placeholder 9">
            <a:extLst>
              <a:ext uri="{FF2B5EF4-FFF2-40B4-BE49-F238E27FC236}">
                <a16:creationId xmlns:a16="http://schemas.microsoft.com/office/drawing/2014/main" id="{93DBB1FC-58D0-430A-B117-E2B2AE51EA54}"/>
              </a:ext>
            </a:extLst>
          </p:cNvPr>
          <p:cNvSpPr>
            <a:spLocks noGrp="1"/>
          </p:cNvSpPr>
          <p:nvPr>
            <p:ph type="pic" sz="quarter" idx="22"/>
          </p:nvPr>
        </p:nvSpPr>
        <p:spPr>
          <a:xfrm>
            <a:off x="8978482" y="8609650"/>
            <a:ext cx="1797782" cy="1799726"/>
          </a:xfrm>
          <a:prstGeom prst="ellipse">
            <a:avLst/>
          </a:prstGeom>
        </p:spPr>
        <p:txBody>
          <a:bodyPr/>
          <a:lstStyle>
            <a:lvl1pPr marL="0" indent="0" algn="ctr">
              <a:buNone/>
              <a:defRPr sz="1400"/>
            </a:lvl1pPr>
          </a:lstStyle>
          <a:p>
            <a:endParaRPr lang="en-US" dirty="0"/>
          </a:p>
        </p:txBody>
      </p:sp>
      <p:sp>
        <p:nvSpPr>
          <p:cNvPr id="20" name="Picture Placeholder 9">
            <a:extLst>
              <a:ext uri="{FF2B5EF4-FFF2-40B4-BE49-F238E27FC236}">
                <a16:creationId xmlns:a16="http://schemas.microsoft.com/office/drawing/2014/main" id="{B6813FA0-FB3D-4853-A4E7-B118693BB1A8}"/>
              </a:ext>
            </a:extLst>
          </p:cNvPr>
          <p:cNvSpPr>
            <a:spLocks noGrp="1"/>
          </p:cNvSpPr>
          <p:nvPr>
            <p:ph type="pic" sz="quarter" idx="23"/>
          </p:nvPr>
        </p:nvSpPr>
        <p:spPr>
          <a:xfrm>
            <a:off x="8978482" y="10700197"/>
            <a:ext cx="1797782" cy="1799726"/>
          </a:xfrm>
          <a:prstGeom prst="ellipse">
            <a:avLst/>
          </a:prstGeom>
        </p:spPr>
        <p:txBody>
          <a:bodyPr/>
          <a:lstStyle>
            <a:lvl1pPr marL="0" indent="0" algn="ctr">
              <a:buNone/>
              <a:defRPr sz="1400"/>
            </a:lvl1pPr>
          </a:lstStyle>
          <a:p>
            <a:endParaRPr lang="en-US" dirty="0"/>
          </a:p>
        </p:txBody>
      </p:sp>
      <p:sp>
        <p:nvSpPr>
          <p:cNvPr id="21" name="Picture Placeholder 9">
            <a:extLst>
              <a:ext uri="{FF2B5EF4-FFF2-40B4-BE49-F238E27FC236}">
                <a16:creationId xmlns:a16="http://schemas.microsoft.com/office/drawing/2014/main" id="{D3DCF53E-FAF4-4E80-B065-B3C308DBE65F}"/>
              </a:ext>
            </a:extLst>
          </p:cNvPr>
          <p:cNvSpPr>
            <a:spLocks noGrp="1"/>
          </p:cNvSpPr>
          <p:nvPr>
            <p:ph type="pic" sz="quarter" idx="24"/>
          </p:nvPr>
        </p:nvSpPr>
        <p:spPr>
          <a:xfrm>
            <a:off x="8978482" y="12790744"/>
            <a:ext cx="1797782" cy="1799726"/>
          </a:xfrm>
          <a:prstGeom prst="ellipse">
            <a:avLst/>
          </a:prstGeom>
        </p:spPr>
        <p:txBody>
          <a:bodyPr/>
          <a:lstStyle>
            <a:lvl1pPr marL="0" indent="0" algn="ctr">
              <a:buNone/>
              <a:defRPr sz="1400"/>
            </a:lvl1pPr>
          </a:lstStyle>
          <a:p>
            <a:endParaRPr lang="en-US" dirty="0"/>
          </a:p>
        </p:txBody>
      </p:sp>
      <p:sp>
        <p:nvSpPr>
          <p:cNvPr id="22" name="Picture Placeholder 9">
            <a:extLst>
              <a:ext uri="{FF2B5EF4-FFF2-40B4-BE49-F238E27FC236}">
                <a16:creationId xmlns:a16="http://schemas.microsoft.com/office/drawing/2014/main" id="{59FAF888-D431-4CC6-9CBB-1514477596E1}"/>
              </a:ext>
            </a:extLst>
          </p:cNvPr>
          <p:cNvSpPr>
            <a:spLocks noGrp="1"/>
          </p:cNvSpPr>
          <p:nvPr>
            <p:ph type="pic" sz="quarter" idx="25"/>
          </p:nvPr>
        </p:nvSpPr>
        <p:spPr>
          <a:xfrm>
            <a:off x="8978482" y="2338009"/>
            <a:ext cx="1797782" cy="1799726"/>
          </a:xfrm>
          <a:prstGeom prst="ellipse">
            <a:avLst/>
          </a:prstGeom>
        </p:spPr>
        <p:txBody>
          <a:bodyPr/>
          <a:lstStyle>
            <a:lvl1pPr marL="0" indent="0" algn="ctr">
              <a:buNone/>
              <a:defRPr sz="1400"/>
            </a:lvl1pPr>
          </a:lstStyle>
          <a:p>
            <a:endParaRPr lang="en-US" dirty="0"/>
          </a:p>
        </p:txBody>
      </p:sp>
      <p:sp>
        <p:nvSpPr>
          <p:cNvPr id="23" name="Picture Placeholder 9">
            <a:extLst>
              <a:ext uri="{FF2B5EF4-FFF2-40B4-BE49-F238E27FC236}">
                <a16:creationId xmlns:a16="http://schemas.microsoft.com/office/drawing/2014/main" id="{0478865B-212C-4302-A6B0-F235E543759A}"/>
              </a:ext>
            </a:extLst>
          </p:cNvPr>
          <p:cNvSpPr>
            <a:spLocks noGrp="1"/>
          </p:cNvSpPr>
          <p:nvPr>
            <p:ph type="pic" sz="quarter" idx="26"/>
          </p:nvPr>
        </p:nvSpPr>
        <p:spPr>
          <a:xfrm>
            <a:off x="8978482" y="247462"/>
            <a:ext cx="1797782" cy="1799726"/>
          </a:xfrm>
          <a:prstGeom prst="ellipse">
            <a:avLst/>
          </a:prstGeom>
        </p:spPr>
        <p:txBody>
          <a:bodyPr/>
          <a:lstStyle>
            <a:lvl1pPr marL="0" indent="0" algn="ctr">
              <a:buNone/>
              <a:defRPr sz="1400"/>
            </a:lvl1pPr>
          </a:lstStyle>
          <a:p>
            <a:endParaRPr lang="en-US" dirty="0"/>
          </a:p>
        </p:txBody>
      </p:sp>
    </p:spTree>
    <p:extLst>
      <p:ext uri="{BB962C8B-B14F-4D97-AF65-F5344CB8AC3E}">
        <p14:creationId xmlns:p14="http://schemas.microsoft.com/office/powerpoint/2010/main" val="2444406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C44E1E4-126D-48C8-B652-245BC93D7F94}"/>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11/20/2024</a:t>
            </a:fld>
            <a:endParaRPr lang="en-US"/>
          </a:p>
        </p:txBody>
      </p:sp>
      <p:sp>
        <p:nvSpPr>
          <p:cNvPr id="6" name="Footer Placeholder 5">
            <a:extLst>
              <a:ext uri="{FF2B5EF4-FFF2-40B4-BE49-F238E27FC236}">
                <a16:creationId xmlns:a16="http://schemas.microsoft.com/office/drawing/2014/main" id="{DCE8E7B6-1D5D-4DFE-BFB8-08F12C7787A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1714FEF-A5E7-483F-AFB4-D741EB93703C}"/>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9" name="Picture Placeholder 8">
            <a:extLst>
              <a:ext uri="{FF2B5EF4-FFF2-40B4-BE49-F238E27FC236}">
                <a16:creationId xmlns:a16="http://schemas.microsoft.com/office/drawing/2014/main" id="{AC6D0CA0-1FA0-40A1-AC43-E1C6DDD6359F}"/>
              </a:ext>
            </a:extLst>
          </p:cNvPr>
          <p:cNvSpPr>
            <a:spLocks noGrp="1"/>
          </p:cNvSpPr>
          <p:nvPr>
            <p:ph type="pic" sz="quarter" idx="13"/>
          </p:nvPr>
        </p:nvSpPr>
        <p:spPr>
          <a:xfrm>
            <a:off x="6702620" y="2298691"/>
            <a:ext cx="663934" cy="663934"/>
          </a:xfrm>
          <a:prstGeom prst="ellipse">
            <a:avLst/>
          </a:prstGeom>
        </p:spPr>
        <p:txBody>
          <a:bodyPr/>
          <a:lstStyle>
            <a:lvl1pPr marL="0" indent="0" algn="ctr">
              <a:buNone/>
              <a:defRPr sz="800"/>
            </a:lvl1pPr>
          </a:lstStyle>
          <a:p>
            <a:endParaRPr lang="en-US" dirty="0"/>
          </a:p>
        </p:txBody>
      </p:sp>
      <p:sp>
        <p:nvSpPr>
          <p:cNvPr id="20" name="Picture Placeholder 8">
            <a:extLst>
              <a:ext uri="{FF2B5EF4-FFF2-40B4-BE49-F238E27FC236}">
                <a16:creationId xmlns:a16="http://schemas.microsoft.com/office/drawing/2014/main" id="{FA29A77C-7228-4831-A8C9-8594391E06C3}"/>
              </a:ext>
            </a:extLst>
          </p:cNvPr>
          <p:cNvSpPr>
            <a:spLocks noGrp="1"/>
          </p:cNvSpPr>
          <p:nvPr>
            <p:ph type="pic" sz="quarter" idx="14"/>
          </p:nvPr>
        </p:nvSpPr>
        <p:spPr>
          <a:xfrm>
            <a:off x="6702620" y="4117009"/>
            <a:ext cx="663934" cy="663934"/>
          </a:xfrm>
          <a:prstGeom prst="ellipse">
            <a:avLst/>
          </a:prstGeom>
        </p:spPr>
        <p:txBody>
          <a:bodyPr/>
          <a:lstStyle>
            <a:lvl1pPr marL="0" indent="0" algn="ctr">
              <a:buNone/>
              <a:defRPr sz="800"/>
            </a:lvl1pPr>
          </a:lstStyle>
          <a:p>
            <a:endParaRPr lang="en-US" dirty="0"/>
          </a:p>
        </p:txBody>
      </p:sp>
      <p:sp>
        <p:nvSpPr>
          <p:cNvPr id="21" name="Picture Placeholder 8">
            <a:extLst>
              <a:ext uri="{FF2B5EF4-FFF2-40B4-BE49-F238E27FC236}">
                <a16:creationId xmlns:a16="http://schemas.microsoft.com/office/drawing/2014/main" id="{18D74219-4053-40B5-9E43-F0EE666D45D9}"/>
              </a:ext>
            </a:extLst>
          </p:cNvPr>
          <p:cNvSpPr>
            <a:spLocks noGrp="1"/>
          </p:cNvSpPr>
          <p:nvPr>
            <p:ph type="pic" sz="quarter" idx="15"/>
          </p:nvPr>
        </p:nvSpPr>
        <p:spPr>
          <a:xfrm>
            <a:off x="4791162" y="3254169"/>
            <a:ext cx="663934" cy="663934"/>
          </a:xfrm>
          <a:prstGeom prst="ellipse">
            <a:avLst/>
          </a:prstGeom>
        </p:spPr>
        <p:txBody>
          <a:bodyPr/>
          <a:lstStyle>
            <a:lvl1pPr marL="0" indent="0" algn="ctr">
              <a:buNone/>
              <a:defRPr sz="800"/>
            </a:lvl1pPr>
          </a:lstStyle>
          <a:p>
            <a:endParaRPr lang="en-US" dirty="0"/>
          </a:p>
        </p:txBody>
      </p:sp>
      <p:sp>
        <p:nvSpPr>
          <p:cNvPr id="22" name="Picture Placeholder 8">
            <a:extLst>
              <a:ext uri="{FF2B5EF4-FFF2-40B4-BE49-F238E27FC236}">
                <a16:creationId xmlns:a16="http://schemas.microsoft.com/office/drawing/2014/main" id="{13731221-BE82-4959-B49B-6F1091980358}"/>
              </a:ext>
            </a:extLst>
          </p:cNvPr>
          <p:cNvSpPr>
            <a:spLocks noGrp="1"/>
          </p:cNvSpPr>
          <p:nvPr>
            <p:ph type="pic" sz="quarter" idx="16"/>
          </p:nvPr>
        </p:nvSpPr>
        <p:spPr>
          <a:xfrm>
            <a:off x="4791162" y="5009601"/>
            <a:ext cx="663934" cy="663934"/>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594152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Frame 6">
            <a:extLst>
              <a:ext uri="{FF2B5EF4-FFF2-40B4-BE49-F238E27FC236}">
                <a16:creationId xmlns:a16="http://schemas.microsoft.com/office/drawing/2014/main" id="{EF3BF7B4-B242-4EC2-B7C0-8626DD6534A7}"/>
              </a:ext>
            </a:extLst>
          </p:cNvPr>
          <p:cNvSpPr/>
          <p:nvPr userDrawn="1"/>
        </p:nvSpPr>
        <p:spPr>
          <a:xfrm>
            <a:off x="0" y="0"/>
            <a:ext cx="12191999" cy="6858000"/>
          </a:xfrm>
          <a:prstGeom prst="frame">
            <a:avLst>
              <a:gd name="adj1" fmla="val 102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99404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B37C46-5F26-46DE-BBB5-265484A0588E}"/>
              </a:ext>
            </a:extLst>
          </p:cNvPr>
          <p:cNvSpPr txBox="1"/>
          <p:nvPr/>
        </p:nvSpPr>
        <p:spPr>
          <a:xfrm>
            <a:off x="2562704" y="2969177"/>
            <a:ext cx="7061829" cy="461665"/>
          </a:xfrm>
          <a:prstGeom prst="rect">
            <a:avLst/>
          </a:prstGeom>
          <a:noFill/>
        </p:spPr>
        <p:txBody>
          <a:bodyPr wrap="square" rtlCol="0">
            <a:spAutoFit/>
          </a:bodyPr>
          <a:lstStyle/>
          <a:p>
            <a:pPr algn="ctr"/>
            <a:endParaRPr lang="en-US" sz="2400" dirty="0">
              <a:solidFill>
                <a:schemeClr val="bg1"/>
              </a:solidFill>
              <a:latin typeface="Tw Cen MT" panose="020B0602020104020603" pitchFamily="34" charset="0"/>
              <a:ea typeface="Tahoma" panose="020B060403050404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CEBFF4E-C087-4AB2-82E0-F12BE770A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7377" y="80682"/>
            <a:ext cx="2133102" cy="566336"/>
          </a:xfrm>
          <a:prstGeom prst="rect">
            <a:avLst/>
          </a:prstGeom>
        </p:spPr>
      </p:pic>
      <p:pic>
        <p:nvPicPr>
          <p:cNvPr id="32" name="Picture 31">
            <a:extLst>
              <a:ext uri="{FF2B5EF4-FFF2-40B4-BE49-F238E27FC236}">
                <a16:creationId xmlns:a16="http://schemas.microsoft.com/office/drawing/2014/main" id="{82D4ADBF-E197-46C3-B01E-2260FEA7527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59078" y="716875"/>
            <a:ext cx="6123668" cy="5502529"/>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BBEBC434-3236-4467-9AC1-3009F77ECE93}"/>
              </a:ext>
            </a:extLst>
          </p:cNvPr>
          <p:cNvSpPr/>
          <p:nvPr/>
        </p:nvSpPr>
        <p:spPr>
          <a:xfrm flipH="1">
            <a:off x="704491" y="716875"/>
            <a:ext cx="6830628" cy="5502529"/>
          </a:xfrm>
          <a:prstGeom prst="rect">
            <a:avLst/>
          </a:prstGeom>
          <a:gradFill flip="none" rotWithShape="1">
            <a:gsLst>
              <a:gs pos="31000">
                <a:schemeClr val="bg1">
                  <a:alpha val="89000"/>
                </a:schemeClr>
              </a:gs>
              <a:gs pos="4000">
                <a:schemeClr val="bg1">
                  <a:alpha val="0"/>
                </a:schemeClr>
              </a:gs>
              <a:gs pos="68122">
                <a:srgbClr val="FFFFFF"/>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TextBox 47">
            <a:extLst>
              <a:ext uri="{FF2B5EF4-FFF2-40B4-BE49-F238E27FC236}">
                <a16:creationId xmlns:a16="http://schemas.microsoft.com/office/drawing/2014/main" id="{FEA13066-FBA8-4683-8E42-B9F277F903E4}"/>
              </a:ext>
            </a:extLst>
          </p:cNvPr>
          <p:cNvSpPr txBox="1"/>
          <p:nvPr/>
        </p:nvSpPr>
        <p:spPr>
          <a:xfrm flipH="1">
            <a:off x="704491" y="716875"/>
            <a:ext cx="4984537" cy="4524315"/>
          </a:xfrm>
          <a:prstGeom prst="rect">
            <a:avLst/>
          </a:prstGeom>
          <a:noFill/>
        </p:spPr>
        <p:txBody>
          <a:bodyPr wrap="square" rtlCol="0">
            <a:spAutoFit/>
          </a:bodyPr>
          <a:lstStyle/>
          <a:p>
            <a:r>
              <a:rPr lang="en-US" sz="72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Court Hierarchy in Sri Lanka.</a:t>
            </a:r>
          </a:p>
          <a:p>
            <a:endParaRPr lang="en-US" sz="7200" dirty="0"/>
          </a:p>
        </p:txBody>
      </p:sp>
      <p:sp>
        <p:nvSpPr>
          <p:cNvPr id="7" name="TextBox 6">
            <a:extLst>
              <a:ext uri="{FF2B5EF4-FFF2-40B4-BE49-F238E27FC236}">
                <a16:creationId xmlns:a16="http://schemas.microsoft.com/office/drawing/2014/main" id="{2DE85BD0-E7E5-451B-B400-96EB11B1900A}"/>
              </a:ext>
            </a:extLst>
          </p:cNvPr>
          <p:cNvSpPr txBox="1"/>
          <p:nvPr/>
        </p:nvSpPr>
        <p:spPr>
          <a:xfrm>
            <a:off x="875312" y="5111673"/>
            <a:ext cx="4984537" cy="1200329"/>
          </a:xfrm>
          <a:prstGeom prst="rect">
            <a:avLst/>
          </a:prstGeom>
          <a:noFill/>
        </p:spPr>
        <p:txBody>
          <a:bodyPr wrap="square" rtlCol="0">
            <a:spAutoFit/>
          </a:bodyPr>
          <a:lstStyle/>
          <a:p>
            <a:r>
              <a:rPr lang="en-US" sz="2400" dirty="0"/>
              <a:t>Social and Professional issues in IT Continuous Assessment – 02</a:t>
            </a:r>
          </a:p>
          <a:p>
            <a:r>
              <a:rPr lang="en-US" sz="2400" dirty="0"/>
              <a:t>Group-J </a:t>
            </a:r>
            <a:endParaRPr lang="en-US" sz="2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8354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C2413E75-1777-4005-A89C-2B764D71823A}"/>
              </a:ext>
            </a:extLst>
          </p:cNvPr>
          <p:cNvSpPr/>
          <p:nvPr/>
        </p:nvSpPr>
        <p:spPr>
          <a:xfrm>
            <a:off x="699247" y="704851"/>
            <a:ext cx="6269849" cy="5441950"/>
          </a:xfrm>
          <a:custGeom>
            <a:avLst/>
            <a:gdLst>
              <a:gd name="connsiteX0" fmla="*/ 0 w 6269849"/>
              <a:gd name="connsiteY0" fmla="*/ 0 h 5441950"/>
              <a:gd name="connsiteX1" fmla="*/ 6202008 w 6269849"/>
              <a:gd name="connsiteY1" fmla="*/ 0 h 5441950"/>
              <a:gd name="connsiteX2" fmla="*/ 6029119 w 6269849"/>
              <a:gd name="connsiteY2" fmla="*/ 231201 h 5441950"/>
              <a:gd name="connsiteX3" fmla="*/ 5282454 w 6269849"/>
              <a:gd name="connsiteY3" fmla="*/ 2675614 h 5441950"/>
              <a:gd name="connsiteX4" fmla="*/ 6029119 w 6269849"/>
              <a:gd name="connsiteY4" fmla="*/ 5120027 h 5441950"/>
              <a:gd name="connsiteX5" fmla="*/ 6269849 w 6269849"/>
              <a:gd name="connsiteY5" fmla="*/ 5441950 h 5441950"/>
              <a:gd name="connsiteX6" fmla="*/ 0 w 6269849"/>
              <a:gd name="connsiteY6" fmla="*/ 5441950 h 54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9849" h="5441950">
                <a:moveTo>
                  <a:pt x="0" y="0"/>
                </a:moveTo>
                <a:lnTo>
                  <a:pt x="6202008" y="0"/>
                </a:lnTo>
                <a:lnTo>
                  <a:pt x="6029119" y="231201"/>
                </a:lnTo>
                <a:cubicBezTo>
                  <a:pt x="5557714" y="928973"/>
                  <a:pt x="5282454" y="1770149"/>
                  <a:pt x="5282454" y="2675614"/>
                </a:cubicBezTo>
                <a:cubicBezTo>
                  <a:pt x="5282454" y="3581080"/>
                  <a:pt x="5557714" y="4422255"/>
                  <a:pt x="6029119" y="5120027"/>
                </a:cubicBezTo>
                <a:lnTo>
                  <a:pt x="6269849" y="5441950"/>
                </a:lnTo>
                <a:lnTo>
                  <a:pt x="0" y="54419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Top Corners Rounded 19">
            <a:extLst>
              <a:ext uri="{FF2B5EF4-FFF2-40B4-BE49-F238E27FC236}">
                <a16:creationId xmlns:a16="http://schemas.microsoft.com/office/drawing/2014/main" id="{FE84F85B-6319-43B8-AB2C-F14540E78D9A}"/>
              </a:ext>
            </a:extLst>
          </p:cNvPr>
          <p:cNvSpPr/>
          <p:nvPr/>
        </p:nvSpPr>
        <p:spPr>
          <a:xfrm rot="16200000">
            <a:off x="5593053" y="1035562"/>
            <a:ext cx="442687" cy="1405045"/>
          </a:xfrm>
          <a:prstGeom prst="round2SameRect">
            <a:avLst>
              <a:gd name="adj1" fmla="val 50000"/>
              <a:gd name="adj2" fmla="val 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Top Corners Rounded 20">
            <a:extLst>
              <a:ext uri="{FF2B5EF4-FFF2-40B4-BE49-F238E27FC236}">
                <a16:creationId xmlns:a16="http://schemas.microsoft.com/office/drawing/2014/main" id="{E38DF826-A2CE-4F32-8874-77A1FB37E690}"/>
              </a:ext>
            </a:extLst>
          </p:cNvPr>
          <p:cNvSpPr/>
          <p:nvPr/>
        </p:nvSpPr>
        <p:spPr>
          <a:xfrm rot="16200000">
            <a:off x="5733147" y="1987546"/>
            <a:ext cx="442687" cy="1124857"/>
          </a:xfrm>
          <a:prstGeom prst="round2SameRect">
            <a:avLst>
              <a:gd name="adj1" fmla="val 50000"/>
              <a:gd name="adj2" fmla="val 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6E570A1-503E-43D0-A4C4-343F3BB20AB9}"/>
              </a:ext>
            </a:extLst>
          </p:cNvPr>
          <p:cNvSpPr/>
          <p:nvPr/>
        </p:nvSpPr>
        <p:spPr>
          <a:xfrm rot="16200000">
            <a:off x="4356879" y="1410399"/>
            <a:ext cx="442687" cy="655371"/>
          </a:xfrm>
          <a:prstGeom prst="roundRect">
            <a:avLst>
              <a:gd name="adj" fmla="val 5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C9C70684-E14A-488D-A221-84A027954E8F}"/>
              </a:ext>
            </a:extLst>
          </p:cNvPr>
          <p:cNvSpPr txBox="1"/>
          <p:nvPr/>
        </p:nvSpPr>
        <p:spPr>
          <a:xfrm>
            <a:off x="1154428" y="903567"/>
            <a:ext cx="3085579" cy="769441"/>
          </a:xfrm>
          <a:prstGeom prst="rect">
            <a:avLst/>
          </a:prstGeom>
          <a:noFill/>
        </p:spPr>
        <p:txBody>
          <a:bodyPr wrap="square" rtlCol="0">
            <a:spAutoFit/>
          </a:bodyPr>
          <a:lstStyle/>
          <a:p>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Q &amp; A</a:t>
            </a:r>
          </a:p>
        </p:txBody>
      </p:sp>
      <p:grpSp>
        <p:nvGrpSpPr>
          <p:cNvPr id="2" name="Group 1">
            <a:extLst>
              <a:ext uri="{FF2B5EF4-FFF2-40B4-BE49-F238E27FC236}">
                <a16:creationId xmlns:a16="http://schemas.microsoft.com/office/drawing/2014/main" id="{ADAADFA7-9137-43B6-ACC8-334AB866EBBF}"/>
              </a:ext>
            </a:extLst>
          </p:cNvPr>
          <p:cNvGrpSpPr/>
          <p:nvPr/>
        </p:nvGrpSpPr>
        <p:grpSpPr>
          <a:xfrm>
            <a:off x="980046" y="2845775"/>
            <a:ext cx="5035722" cy="3225272"/>
            <a:chOff x="2099788" y="4274539"/>
            <a:chExt cx="1948119" cy="615858"/>
          </a:xfrm>
        </p:grpSpPr>
        <p:grpSp>
          <p:nvGrpSpPr>
            <p:cNvPr id="9" name="Group 8">
              <a:extLst>
                <a:ext uri="{FF2B5EF4-FFF2-40B4-BE49-F238E27FC236}">
                  <a16:creationId xmlns:a16="http://schemas.microsoft.com/office/drawing/2014/main" id="{D5D28405-09C9-4DBB-8AFF-D92192FD6CCB}"/>
                </a:ext>
              </a:extLst>
            </p:cNvPr>
            <p:cNvGrpSpPr/>
            <p:nvPr/>
          </p:nvGrpSpPr>
          <p:grpSpPr>
            <a:xfrm>
              <a:off x="2183877" y="4274539"/>
              <a:ext cx="1801784" cy="615858"/>
              <a:chOff x="2273069" y="3124191"/>
              <a:chExt cx="1801784" cy="615858"/>
            </a:xfrm>
            <a:effectLst>
              <a:outerShdw blurRad="76200" dist="38100" dir="2700000" algn="tl" rotWithShape="0">
                <a:prstClr val="black">
                  <a:alpha val="12000"/>
                </a:prstClr>
              </a:outerShdw>
            </a:effectLst>
          </p:grpSpPr>
          <p:sp>
            <p:nvSpPr>
              <p:cNvPr id="10" name="Rectangle 9">
                <a:extLst>
                  <a:ext uri="{FF2B5EF4-FFF2-40B4-BE49-F238E27FC236}">
                    <a16:creationId xmlns:a16="http://schemas.microsoft.com/office/drawing/2014/main" id="{0B74A4A8-7C7D-43A3-9976-6078310D29CE}"/>
                  </a:ext>
                </a:extLst>
              </p:cNvPr>
              <p:cNvSpPr/>
              <p:nvPr/>
            </p:nvSpPr>
            <p:spPr>
              <a:xfrm>
                <a:off x="2273069" y="3124191"/>
                <a:ext cx="1801784" cy="615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7AF6C5AD-DC74-4C53-BB89-6EC114D201E5}"/>
                  </a:ext>
                </a:extLst>
              </p:cNvPr>
              <p:cNvSpPr/>
              <p:nvPr/>
            </p:nvSpPr>
            <p:spPr>
              <a:xfrm>
                <a:off x="3644389" y="3556748"/>
                <a:ext cx="430464" cy="136872"/>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F252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5BA06BAC-8715-42F9-9F60-04609FA5DA30}"/>
                </a:ext>
              </a:extLst>
            </p:cNvPr>
            <p:cNvSpPr txBox="1"/>
            <p:nvPr/>
          </p:nvSpPr>
          <p:spPr>
            <a:xfrm>
              <a:off x="3574127" y="4704202"/>
              <a:ext cx="430464" cy="76400"/>
            </a:xfrm>
            <a:prstGeom prst="rect">
              <a:avLst/>
            </a:prstGeom>
            <a:noFill/>
          </p:spPr>
          <p:txBody>
            <a:bodyPr wrap="square" rtlCol="0">
              <a:spAutoFit/>
            </a:bodyPr>
            <a:lstStyle/>
            <a:p>
              <a:pPr algn="ctr"/>
              <a:endParaRPr lang="en-US" sz="2000" b="1" dirty="0">
                <a:solidFill>
                  <a:schemeClr val="bg1"/>
                </a:solidFill>
              </a:endParaRPr>
            </a:p>
          </p:txBody>
        </p:sp>
        <p:sp>
          <p:nvSpPr>
            <p:cNvPr id="15" name="TextBox 14">
              <a:extLst>
                <a:ext uri="{FF2B5EF4-FFF2-40B4-BE49-F238E27FC236}">
                  <a16:creationId xmlns:a16="http://schemas.microsoft.com/office/drawing/2014/main" id="{A7489CE8-0F2E-4404-B0FF-9CA13857496B}"/>
                </a:ext>
              </a:extLst>
            </p:cNvPr>
            <p:cNvSpPr txBox="1"/>
            <p:nvPr/>
          </p:nvSpPr>
          <p:spPr>
            <a:xfrm>
              <a:off x="2099788" y="4283050"/>
              <a:ext cx="1948119" cy="487784"/>
            </a:xfrm>
            <a:prstGeom prst="rect">
              <a:avLst/>
            </a:prstGeom>
            <a:noFill/>
          </p:spPr>
          <p:txBody>
            <a:bodyPr wrap="square" rtlCol="0">
              <a:spAutoFit/>
            </a:bodyPr>
            <a:lstStyle/>
            <a:p>
              <a:r>
                <a:rPr lang="en-US" sz="4000" b="1" dirty="0">
                  <a:solidFill>
                    <a:srgbClr val="F25245"/>
                  </a:solidFill>
                  <a:latin typeface="Tw Cen MT" panose="020B0602020104020603" pitchFamily="34" charset="0"/>
                  <a:ea typeface="Tahoma" panose="020B0604030504040204" pitchFamily="34" charset="0"/>
                  <a:cs typeface="Arial" panose="020B0604020202020204" pitchFamily="34" charset="0"/>
                </a:rPr>
                <a:t>Have Questions About the Court Hierarchy? Let's Clarify and Discuss Together!</a:t>
              </a:r>
            </a:p>
          </p:txBody>
        </p:sp>
      </p:grpSp>
      <p:pic>
        <p:nvPicPr>
          <p:cNvPr id="6" name="Picture Placeholder 5">
            <a:extLst>
              <a:ext uri="{FF2B5EF4-FFF2-40B4-BE49-F238E27FC236}">
                <a16:creationId xmlns:a16="http://schemas.microsoft.com/office/drawing/2014/main" id="{B763A2DE-46C8-4843-9AC3-16BC06F3024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788" r="3788"/>
          <a:stretch>
            <a:fillRect/>
          </a:stretch>
        </p:blipFill>
        <p:spPr>
          <a:xfrm>
            <a:off x="6493636" y="704851"/>
            <a:ext cx="5035723" cy="5447169"/>
          </a:xfrm>
        </p:spPr>
      </p:pic>
      <p:pic>
        <p:nvPicPr>
          <p:cNvPr id="32" name="Picture 31">
            <a:extLst>
              <a:ext uri="{FF2B5EF4-FFF2-40B4-BE49-F238E27FC236}">
                <a16:creationId xmlns:a16="http://schemas.microsoft.com/office/drawing/2014/main" id="{C941CCA2-0B5D-4613-A39C-AB8C9F568B41}"/>
              </a:ext>
            </a:extLst>
          </p:cNvPr>
          <p:cNvPicPr>
            <a:picLocks noChangeAspect="1"/>
          </p:cNvPicPr>
          <p:nvPr/>
        </p:nvPicPr>
        <p:blipFill>
          <a:blip r:embed="rId3"/>
          <a:stretch>
            <a:fillRect/>
          </a:stretch>
        </p:blipFill>
        <p:spPr>
          <a:xfrm>
            <a:off x="7398864" y="2782039"/>
            <a:ext cx="3225269" cy="3225269"/>
          </a:xfrm>
          <a:prstGeom prst="rect">
            <a:avLst/>
          </a:prstGeom>
        </p:spPr>
      </p:pic>
    </p:spTree>
    <p:extLst>
      <p:ext uri="{BB962C8B-B14F-4D97-AF65-F5344CB8AC3E}">
        <p14:creationId xmlns:p14="http://schemas.microsoft.com/office/powerpoint/2010/main" val="150041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C2413E75-1777-4005-A89C-2B764D71823A}"/>
              </a:ext>
            </a:extLst>
          </p:cNvPr>
          <p:cNvSpPr/>
          <p:nvPr/>
        </p:nvSpPr>
        <p:spPr>
          <a:xfrm>
            <a:off x="699247" y="704851"/>
            <a:ext cx="6269849" cy="5441950"/>
          </a:xfrm>
          <a:custGeom>
            <a:avLst/>
            <a:gdLst>
              <a:gd name="connsiteX0" fmla="*/ 0 w 6269849"/>
              <a:gd name="connsiteY0" fmla="*/ 0 h 5441950"/>
              <a:gd name="connsiteX1" fmla="*/ 6202008 w 6269849"/>
              <a:gd name="connsiteY1" fmla="*/ 0 h 5441950"/>
              <a:gd name="connsiteX2" fmla="*/ 6029119 w 6269849"/>
              <a:gd name="connsiteY2" fmla="*/ 231201 h 5441950"/>
              <a:gd name="connsiteX3" fmla="*/ 5282454 w 6269849"/>
              <a:gd name="connsiteY3" fmla="*/ 2675614 h 5441950"/>
              <a:gd name="connsiteX4" fmla="*/ 6029119 w 6269849"/>
              <a:gd name="connsiteY4" fmla="*/ 5120027 h 5441950"/>
              <a:gd name="connsiteX5" fmla="*/ 6269849 w 6269849"/>
              <a:gd name="connsiteY5" fmla="*/ 5441950 h 5441950"/>
              <a:gd name="connsiteX6" fmla="*/ 0 w 6269849"/>
              <a:gd name="connsiteY6" fmla="*/ 5441950 h 54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9849" h="5441950">
                <a:moveTo>
                  <a:pt x="0" y="0"/>
                </a:moveTo>
                <a:lnTo>
                  <a:pt x="6202008" y="0"/>
                </a:lnTo>
                <a:lnTo>
                  <a:pt x="6029119" y="231201"/>
                </a:lnTo>
                <a:cubicBezTo>
                  <a:pt x="5557714" y="928973"/>
                  <a:pt x="5282454" y="1770149"/>
                  <a:pt x="5282454" y="2675614"/>
                </a:cubicBezTo>
                <a:cubicBezTo>
                  <a:pt x="5282454" y="3581080"/>
                  <a:pt x="5557714" y="4422255"/>
                  <a:pt x="6029119" y="5120027"/>
                </a:cubicBezTo>
                <a:lnTo>
                  <a:pt x="6269849" y="5441950"/>
                </a:lnTo>
                <a:lnTo>
                  <a:pt x="0" y="54419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Top Corners Rounded 19">
            <a:extLst>
              <a:ext uri="{FF2B5EF4-FFF2-40B4-BE49-F238E27FC236}">
                <a16:creationId xmlns:a16="http://schemas.microsoft.com/office/drawing/2014/main" id="{FE84F85B-6319-43B8-AB2C-F14540E78D9A}"/>
              </a:ext>
            </a:extLst>
          </p:cNvPr>
          <p:cNvSpPr/>
          <p:nvPr/>
        </p:nvSpPr>
        <p:spPr>
          <a:xfrm rot="16200000">
            <a:off x="5593053" y="1035562"/>
            <a:ext cx="442687" cy="1405045"/>
          </a:xfrm>
          <a:prstGeom prst="round2SameRect">
            <a:avLst>
              <a:gd name="adj1" fmla="val 50000"/>
              <a:gd name="adj2" fmla="val 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Top Corners Rounded 20">
            <a:extLst>
              <a:ext uri="{FF2B5EF4-FFF2-40B4-BE49-F238E27FC236}">
                <a16:creationId xmlns:a16="http://schemas.microsoft.com/office/drawing/2014/main" id="{E38DF826-A2CE-4F32-8874-77A1FB37E690}"/>
              </a:ext>
            </a:extLst>
          </p:cNvPr>
          <p:cNvSpPr/>
          <p:nvPr/>
        </p:nvSpPr>
        <p:spPr>
          <a:xfrm rot="16200000">
            <a:off x="5733147" y="1987546"/>
            <a:ext cx="442687" cy="1124857"/>
          </a:xfrm>
          <a:prstGeom prst="round2SameRect">
            <a:avLst>
              <a:gd name="adj1" fmla="val 50000"/>
              <a:gd name="adj2" fmla="val 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6E570A1-503E-43D0-A4C4-343F3BB20AB9}"/>
              </a:ext>
            </a:extLst>
          </p:cNvPr>
          <p:cNvSpPr/>
          <p:nvPr/>
        </p:nvSpPr>
        <p:spPr>
          <a:xfrm rot="16200000">
            <a:off x="4356879" y="1410399"/>
            <a:ext cx="442687" cy="655371"/>
          </a:xfrm>
          <a:prstGeom prst="roundRect">
            <a:avLst>
              <a:gd name="adj" fmla="val 5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C9C70684-E14A-488D-A221-84A027954E8F}"/>
              </a:ext>
            </a:extLst>
          </p:cNvPr>
          <p:cNvSpPr txBox="1"/>
          <p:nvPr/>
        </p:nvSpPr>
        <p:spPr>
          <a:xfrm>
            <a:off x="1154428" y="903567"/>
            <a:ext cx="3085579" cy="769441"/>
          </a:xfrm>
          <a:prstGeom prst="rect">
            <a:avLst/>
          </a:prstGeom>
          <a:noFill/>
        </p:spPr>
        <p:txBody>
          <a:bodyPr wrap="square" rtlCol="0">
            <a:spAutoFit/>
          </a:bodyPr>
          <a:lstStyle/>
          <a:p>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Thank You!</a:t>
            </a:r>
          </a:p>
        </p:txBody>
      </p:sp>
      <p:grpSp>
        <p:nvGrpSpPr>
          <p:cNvPr id="2" name="Group 1">
            <a:extLst>
              <a:ext uri="{FF2B5EF4-FFF2-40B4-BE49-F238E27FC236}">
                <a16:creationId xmlns:a16="http://schemas.microsoft.com/office/drawing/2014/main" id="{ADAADFA7-9137-43B6-ACC8-334AB866EBBF}"/>
              </a:ext>
            </a:extLst>
          </p:cNvPr>
          <p:cNvGrpSpPr/>
          <p:nvPr/>
        </p:nvGrpSpPr>
        <p:grpSpPr>
          <a:xfrm>
            <a:off x="1034590" y="2845775"/>
            <a:ext cx="5035722" cy="3225272"/>
            <a:chOff x="2120889" y="4274539"/>
            <a:chExt cx="1948119" cy="615858"/>
          </a:xfrm>
        </p:grpSpPr>
        <p:grpSp>
          <p:nvGrpSpPr>
            <p:cNvPr id="9" name="Group 8">
              <a:extLst>
                <a:ext uri="{FF2B5EF4-FFF2-40B4-BE49-F238E27FC236}">
                  <a16:creationId xmlns:a16="http://schemas.microsoft.com/office/drawing/2014/main" id="{D5D28405-09C9-4DBB-8AFF-D92192FD6CCB}"/>
                </a:ext>
              </a:extLst>
            </p:cNvPr>
            <p:cNvGrpSpPr/>
            <p:nvPr/>
          </p:nvGrpSpPr>
          <p:grpSpPr>
            <a:xfrm>
              <a:off x="2183877" y="4274539"/>
              <a:ext cx="1801784" cy="615858"/>
              <a:chOff x="2273069" y="3124191"/>
              <a:chExt cx="1801784" cy="615858"/>
            </a:xfrm>
            <a:effectLst>
              <a:outerShdw blurRad="76200" dist="38100" dir="2700000" algn="tl" rotWithShape="0">
                <a:prstClr val="black">
                  <a:alpha val="12000"/>
                </a:prstClr>
              </a:outerShdw>
            </a:effectLst>
          </p:grpSpPr>
          <p:sp>
            <p:nvSpPr>
              <p:cNvPr id="10" name="Rectangle 9">
                <a:extLst>
                  <a:ext uri="{FF2B5EF4-FFF2-40B4-BE49-F238E27FC236}">
                    <a16:creationId xmlns:a16="http://schemas.microsoft.com/office/drawing/2014/main" id="{0B74A4A8-7C7D-43A3-9976-6078310D29CE}"/>
                  </a:ext>
                </a:extLst>
              </p:cNvPr>
              <p:cNvSpPr/>
              <p:nvPr/>
            </p:nvSpPr>
            <p:spPr>
              <a:xfrm>
                <a:off x="2273069" y="3124191"/>
                <a:ext cx="1801784" cy="615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7AF6C5AD-DC74-4C53-BB89-6EC114D201E5}"/>
                  </a:ext>
                </a:extLst>
              </p:cNvPr>
              <p:cNvSpPr/>
              <p:nvPr/>
            </p:nvSpPr>
            <p:spPr>
              <a:xfrm>
                <a:off x="3644389" y="3556748"/>
                <a:ext cx="430464" cy="136872"/>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F252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5BA06BAC-8715-42F9-9F60-04609FA5DA30}"/>
                </a:ext>
              </a:extLst>
            </p:cNvPr>
            <p:cNvSpPr txBox="1"/>
            <p:nvPr/>
          </p:nvSpPr>
          <p:spPr>
            <a:xfrm>
              <a:off x="3574127" y="4704202"/>
              <a:ext cx="430464" cy="76400"/>
            </a:xfrm>
            <a:prstGeom prst="rect">
              <a:avLst/>
            </a:prstGeom>
            <a:noFill/>
          </p:spPr>
          <p:txBody>
            <a:bodyPr wrap="square" rtlCol="0">
              <a:spAutoFit/>
            </a:bodyPr>
            <a:lstStyle/>
            <a:p>
              <a:pPr algn="ctr"/>
              <a:endParaRPr lang="en-US" sz="2000" b="1" dirty="0">
                <a:solidFill>
                  <a:schemeClr val="bg1"/>
                </a:solidFill>
              </a:endParaRPr>
            </a:p>
          </p:txBody>
        </p:sp>
        <p:sp>
          <p:nvSpPr>
            <p:cNvPr id="15" name="TextBox 14">
              <a:extLst>
                <a:ext uri="{FF2B5EF4-FFF2-40B4-BE49-F238E27FC236}">
                  <a16:creationId xmlns:a16="http://schemas.microsoft.com/office/drawing/2014/main" id="{A7489CE8-0F2E-4404-B0FF-9CA13857496B}"/>
                </a:ext>
              </a:extLst>
            </p:cNvPr>
            <p:cNvSpPr txBox="1"/>
            <p:nvPr/>
          </p:nvSpPr>
          <p:spPr>
            <a:xfrm>
              <a:off x="2120889" y="4349816"/>
              <a:ext cx="1948119" cy="276215"/>
            </a:xfrm>
            <a:prstGeom prst="rect">
              <a:avLst/>
            </a:prstGeom>
            <a:noFill/>
          </p:spPr>
          <p:txBody>
            <a:bodyPr wrap="square" rtlCol="0">
              <a:spAutoFit/>
            </a:bodyPr>
            <a:lstStyle/>
            <a:p>
              <a:r>
                <a:rPr lang="en-US" sz="4400" b="1" dirty="0">
                  <a:solidFill>
                    <a:srgbClr val="F25245"/>
                  </a:solidFill>
                  <a:latin typeface="Tw Cen MT" panose="020B0602020104020603" pitchFamily="34" charset="0"/>
                  <a:ea typeface="Tahoma" panose="020B0604030504040204" pitchFamily="34" charset="0"/>
                  <a:cs typeface="Arial" panose="020B0604020202020204" pitchFamily="34" charset="0"/>
                </a:rPr>
                <a:t>Thank You for Your Attention!  </a:t>
              </a:r>
            </a:p>
          </p:txBody>
        </p:sp>
      </p:grpSp>
      <p:pic>
        <p:nvPicPr>
          <p:cNvPr id="7" name="Picture Placeholder 6">
            <a:extLst>
              <a:ext uri="{FF2B5EF4-FFF2-40B4-BE49-F238E27FC236}">
                <a16:creationId xmlns:a16="http://schemas.microsoft.com/office/drawing/2014/main" id="{85F957B0-6BEF-429F-A401-81CF81C15D2A}"/>
              </a:ext>
            </a:extLst>
          </p:cNvPr>
          <p:cNvPicPr>
            <a:picLocks noGrp="1" noChangeAspect="1"/>
          </p:cNvPicPr>
          <p:nvPr>
            <p:ph type="pic" sz="quarter" idx="13"/>
          </p:nvPr>
        </p:nvPicPr>
        <p:blipFill>
          <a:blip r:embed="rId2"/>
          <a:srcRect l="3788" r="3788"/>
          <a:stretch>
            <a:fillRect/>
          </a:stretch>
        </p:blipFill>
        <p:spPr>
          <a:xfrm>
            <a:off x="7249895" y="1312436"/>
            <a:ext cx="3907514" cy="422677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77335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C2413E75-1777-4005-A89C-2B764D71823A}"/>
              </a:ext>
            </a:extLst>
          </p:cNvPr>
          <p:cNvSpPr/>
          <p:nvPr/>
        </p:nvSpPr>
        <p:spPr>
          <a:xfrm>
            <a:off x="699247" y="704851"/>
            <a:ext cx="6269849" cy="5441950"/>
          </a:xfrm>
          <a:custGeom>
            <a:avLst/>
            <a:gdLst>
              <a:gd name="connsiteX0" fmla="*/ 0 w 6269849"/>
              <a:gd name="connsiteY0" fmla="*/ 0 h 5441950"/>
              <a:gd name="connsiteX1" fmla="*/ 6202008 w 6269849"/>
              <a:gd name="connsiteY1" fmla="*/ 0 h 5441950"/>
              <a:gd name="connsiteX2" fmla="*/ 6029119 w 6269849"/>
              <a:gd name="connsiteY2" fmla="*/ 231201 h 5441950"/>
              <a:gd name="connsiteX3" fmla="*/ 5282454 w 6269849"/>
              <a:gd name="connsiteY3" fmla="*/ 2675614 h 5441950"/>
              <a:gd name="connsiteX4" fmla="*/ 6029119 w 6269849"/>
              <a:gd name="connsiteY4" fmla="*/ 5120027 h 5441950"/>
              <a:gd name="connsiteX5" fmla="*/ 6269849 w 6269849"/>
              <a:gd name="connsiteY5" fmla="*/ 5441950 h 5441950"/>
              <a:gd name="connsiteX6" fmla="*/ 0 w 6269849"/>
              <a:gd name="connsiteY6" fmla="*/ 5441950 h 54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9849" h="5441950">
                <a:moveTo>
                  <a:pt x="0" y="0"/>
                </a:moveTo>
                <a:lnTo>
                  <a:pt x="6202008" y="0"/>
                </a:lnTo>
                <a:lnTo>
                  <a:pt x="6029119" y="231201"/>
                </a:lnTo>
                <a:cubicBezTo>
                  <a:pt x="5557714" y="928973"/>
                  <a:pt x="5282454" y="1770149"/>
                  <a:pt x="5282454" y="2675614"/>
                </a:cubicBezTo>
                <a:cubicBezTo>
                  <a:pt x="5282454" y="3581080"/>
                  <a:pt x="5557714" y="4422255"/>
                  <a:pt x="6029119" y="5120027"/>
                </a:cubicBezTo>
                <a:lnTo>
                  <a:pt x="6269849" y="5441950"/>
                </a:lnTo>
                <a:lnTo>
                  <a:pt x="0" y="54419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7169B9F1-8333-4C3A-933D-B1F9C10587F5}"/>
              </a:ext>
            </a:extLst>
          </p:cNvPr>
          <p:cNvGrpSpPr/>
          <p:nvPr/>
        </p:nvGrpSpPr>
        <p:grpSpPr>
          <a:xfrm>
            <a:off x="2593514" y="4996546"/>
            <a:ext cx="2897729" cy="1116041"/>
            <a:chOff x="1969742" y="4269026"/>
            <a:chExt cx="2050017" cy="615858"/>
          </a:xfrm>
        </p:grpSpPr>
        <p:grpSp>
          <p:nvGrpSpPr>
            <p:cNvPr id="33" name="Group 32">
              <a:extLst>
                <a:ext uri="{FF2B5EF4-FFF2-40B4-BE49-F238E27FC236}">
                  <a16:creationId xmlns:a16="http://schemas.microsoft.com/office/drawing/2014/main" id="{E9F16CDD-FADE-4805-BE6A-FA2557096397}"/>
                </a:ext>
              </a:extLst>
            </p:cNvPr>
            <p:cNvGrpSpPr/>
            <p:nvPr/>
          </p:nvGrpSpPr>
          <p:grpSpPr>
            <a:xfrm>
              <a:off x="2217975" y="4269026"/>
              <a:ext cx="1801784" cy="615858"/>
              <a:chOff x="2307167" y="3118678"/>
              <a:chExt cx="1801784" cy="615858"/>
            </a:xfrm>
            <a:effectLst>
              <a:outerShdw blurRad="76200" dist="38100" dir="2700000" algn="tl" rotWithShape="0">
                <a:prstClr val="black">
                  <a:alpha val="12000"/>
                </a:prstClr>
              </a:outerShdw>
            </a:effectLst>
          </p:grpSpPr>
          <p:sp>
            <p:nvSpPr>
              <p:cNvPr id="38" name="Rectangle 37">
                <a:extLst>
                  <a:ext uri="{FF2B5EF4-FFF2-40B4-BE49-F238E27FC236}">
                    <a16:creationId xmlns:a16="http://schemas.microsoft.com/office/drawing/2014/main" id="{79F4B9C4-B09D-48EB-A835-7A5740780D77}"/>
                  </a:ext>
                </a:extLst>
              </p:cNvPr>
              <p:cNvSpPr/>
              <p:nvPr/>
            </p:nvSpPr>
            <p:spPr>
              <a:xfrm>
                <a:off x="2307167" y="3118678"/>
                <a:ext cx="1801784" cy="615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B8BB7F17-2EA6-4379-859E-67C5B26CA171}"/>
                  </a:ext>
                </a:extLst>
              </p:cNvPr>
              <p:cNvSpPr/>
              <p:nvPr/>
            </p:nvSpPr>
            <p:spPr>
              <a:xfrm>
                <a:off x="3644389" y="3320944"/>
                <a:ext cx="430464" cy="37267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3B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TextBox 33">
              <a:extLst>
                <a:ext uri="{FF2B5EF4-FFF2-40B4-BE49-F238E27FC236}">
                  <a16:creationId xmlns:a16="http://schemas.microsoft.com/office/drawing/2014/main" id="{9F8CFE95-39F1-40CE-9CA5-AA64A43390DC}"/>
                </a:ext>
              </a:extLst>
            </p:cNvPr>
            <p:cNvSpPr txBox="1"/>
            <p:nvPr/>
          </p:nvSpPr>
          <p:spPr>
            <a:xfrm>
              <a:off x="3599075" y="4468026"/>
              <a:ext cx="405516" cy="400110"/>
            </a:xfrm>
            <a:prstGeom prst="rect">
              <a:avLst/>
            </a:prstGeom>
            <a:noFill/>
          </p:spPr>
          <p:txBody>
            <a:bodyPr wrap="square" rtlCol="0">
              <a:spAutoFit/>
            </a:bodyPr>
            <a:lstStyle/>
            <a:p>
              <a:pPr algn="ctr"/>
              <a:r>
                <a:rPr lang="en-US" sz="2000" b="1" dirty="0">
                  <a:solidFill>
                    <a:schemeClr val="bg1"/>
                  </a:solidFill>
                </a:rPr>
                <a:t>5</a:t>
              </a:r>
            </a:p>
          </p:txBody>
        </p:sp>
        <p:sp>
          <p:nvSpPr>
            <p:cNvPr id="37" name="TextBox 36">
              <a:extLst>
                <a:ext uri="{FF2B5EF4-FFF2-40B4-BE49-F238E27FC236}">
                  <a16:creationId xmlns:a16="http://schemas.microsoft.com/office/drawing/2014/main" id="{C3D3581B-023D-4E27-BA70-993060AB2F91}"/>
                </a:ext>
              </a:extLst>
            </p:cNvPr>
            <p:cNvSpPr txBox="1"/>
            <p:nvPr/>
          </p:nvSpPr>
          <p:spPr>
            <a:xfrm>
              <a:off x="1969742" y="4480613"/>
              <a:ext cx="1654285" cy="254758"/>
            </a:xfrm>
            <a:prstGeom prst="rect">
              <a:avLst/>
            </a:prstGeom>
            <a:noFill/>
          </p:spPr>
          <p:txBody>
            <a:bodyPr wrap="square" rtlCol="0">
              <a:spAutoFit/>
            </a:bodyPr>
            <a:lstStyle/>
            <a:p>
              <a:r>
                <a:rPr lang="en-US" sz="2400" b="1" dirty="0">
                  <a:solidFill>
                    <a:srgbClr val="3BBEBE"/>
                  </a:solidFill>
                  <a:latin typeface="Tw Cen MT" panose="020B0602020104020603" pitchFamily="34" charset="0"/>
                  <a:ea typeface="Tahoma" panose="020B0604030504040204" pitchFamily="34" charset="0"/>
                  <a:cs typeface="Arial" panose="020B0604020202020204" pitchFamily="34" charset="0"/>
                </a:rPr>
                <a:t>Magistrate Court</a:t>
              </a:r>
            </a:p>
          </p:txBody>
        </p:sp>
      </p:grpSp>
      <p:grpSp>
        <p:nvGrpSpPr>
          <p:cNvPr id="17" name="Group 16">
            <a:extLst>
              <a:ext uri="{FF2B5EF4-FFF2-40B4-BE49-F238E27FC236}">
                <a16:creationId xmlns:a16="http://schemas.microsoft.com/office/drawing/2014/main" id="{F3D60718-3027-40EE-AF08-597F73D6BA64}"/>
              </a:ext>
            </a:extLst>
          </p:cNvPr>
          <p:cNvGrpSpPr/>
          <p:nvPr/>
        </p:nvGrpSpPr>
        <p:grpSpPr>
          <a:xfrm>
            <a:off x="1049624" y="3809712"/>
            <a:ext cx="2603500" cy="1159837"/>
            <a:chOff x="2162730" y="4228110"/>
            <a:chExt cx="1841861" cy="640026"/>
          </a:xfrm>
        </p:grpSpPr>
        <p:grpSp>
          <p:nvGrpSpPr>
            <p:cNvPr id="18" name="Group 17">
              <a:extLst>
                <a:ext uri="{FF2B5EF4-FFF2-40B4-BE49-F238E27FC236}">
                  <a16:creationId xmlns:a16="http://schemas.microsoft.com/office/drawing/2014/main" id="{2D408ACB-DA4D-4783-A62C-04F5497C8E93}"/>
                </a:ext>
              </a:extLst>
            </p:cNvPr>
            <p:cNvGrpSpPr/>
            <p:nvPr/>
          </p:nvGrpSpPr>
          <p:grpSpPr>
            <a:xfrm>
              <a:off x="2183877" y="4228110"/>
              <a:ext cx="1801784" cy="615858"/>
              <a:chOff x="2273069" y="3077762"/>
              <a:chExt cx="1801784" cy="615858"/>
            </a:xfrm>
            <a:effectLst>
              <a:outerShdw blurRad="76200" dist="38100" dir="2700000" algn="tl" rotWithShape="0">
                <a:prstClr val="black">
                  <a:alpha val="12000"/>
                </a:prstClr>
              </a:outerShdw>
            </a:effectLst>
          </p:grpSpPr>
          <p:sp>
            <p:nvSpPr>
              <p:cNvPr id="27" name="Rectangle 26">
                <a:extLst>
                  <a:ext uri="{FF2B5EF4-FFF2-40B4-BE49-F238E27FC236}">
                    <a16:creationId xmlns:a16="http://schemas.microsoft.com/office/drawing/2014/main" id="{E3FD60ED-D499-47B1-A1D6-73D5032A32D0}"/>
                  </a:ext>
                </a:extLst>
              </p:cNvPr>
              <p:cNvSpPr/>
              <p:nvPr/>
            </p:nvSpPr>
            <p:spPr>
              <a:xfrm>
                <a:off x="2273069" y="3077762"/>
                <a:ext cx="1801784" cy="615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86343E20-719B-4018-9220-97E07CF9DB3F}"/>
                  </a:ext>
                </a:extLst>
              </p:cNvPr>
              <p:cNvSpPr/>
              <p:nvPr/>
            </p:nvSpPr>
            <p:spPr>
              <a:xfrm>
                <a:off x="3644389" y="3320944"/>
                <a:ext cx="430464" cy="37267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695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4E1D7865-EC85-46CA-8B54-A3E347ED03E5}"/>
                </a:ext>
              </a:extLst>
            </p:cNvPr>
            <p:cNvSpPr txBox="1"/>
            <p:nvPr/>
          </p:nvSpPr>
          <p:spPr>
            <a:xfrm>
              <a:off x="3599075" y="4468026"/>
              <a:ext cx="405516" cy="400110"/>
            </a:xfrm>
            <a:prstGeom prst="rect">
              <a:avLst/>
            </a:prstGeom>
            <a:noFill/>
          </p:spPr>
          <p:txBody>
            <a:bodyPr wrap="square" rtlCol="0">
              <a:spAutoFit/>
            </a:bodyPr>
            <a:lstStyle/>
            <a:p>
              <a:pPr algn="ctr"/>
              <a:r>
                <a:rPr lang="en-US" sz="2000" b="1" dirty="0">
                  <a:solidFill>
                    <a:schemeClr val="bg1"/>
                  </a:solidFill>
                </a:rPr>
                <a:t>3</a:t>
              </a:r>
            </a:p>
          </p:txBody>
        </p:sp>
        <p:sp>
          <p:nvSpPr>
            <p:cNvPr id="26" name="TextBox 25">
              <a:extLst>
                <a:ext uri="{FF2B5EF4-FFF2-40B4-BE49-F238E27FC236}">
                  <a16:creationId xmlns:a16="http://schemas.microsoft.com/office/drawing/2014/main" id="{E66104B2-668E-41AB-82AB-0EFDB7B822D3}"/>
                </a:ext>
              </a:extLst>
            </p:cNvPr>
            <p:cNvSpPr txBox="1"/>
            <p:nvPr/>
          </p:nvSpPr>
          <p:spPr>
            <a:xfrm>
              <a:off x="2162730" y="4434812"/>
              <a:ext cx="1654285" cy="254758"/>
            </a:xfrm>
            <a:prstGeom prst="rect">
              <a:avLst/>
            </a:prstGeom>
            <a:noFill/>
          </p:spPr>
          <p:txBody>
            <a:bodyPr wrap="square" rtlCol="0">
              <a:spAutoFit/>
            </a:bodyPr>
            <a:lstStyle/>
            <a:p>
              <a:r>
                <a:rPr lang="en-US" sz="2400" b="1" dirty="0">
                  <a:solidFill>
                    <a:srgbClr val="695E78"/>
                  </a:solidFill>
                  <a:latin typeface="Tw Cen MT" panose="020B0602020104020603" pitchFamily="34" charset="0"/>
                  <a:ea typeface="Tahoma" panose="020B0604030504040204" pitchFamily="34" charset="0"/>
                  <a:cs typeface="Arial" panose="020B0604020202020204" pitchFamily="34" charset="0"/>
                </a:rPr>
                <a:t>High Court</a:t>
              </a:r>
            </a:p>
          </p:txBody>
        </p:sp>
      </p:grpSp>
      <p:grpSp>
        <p:nvGrpSpPr>
          <p:cNvPr id="48" name="Group 47">
            <a:extLst>
              <a:ext uri="{FF2B5EF4-FFF2-40B4-BE49-F238E27FC236}">
                <a16:creationId xmlns:a16="http://schemas.microsoft.com/office/drawing/2014/main" id="{50898B45-D4EC-4830-91BE-7F3833C7054A}"/>
              </a:ext>
            </a:extLst>
          </p:cNvPr>
          <p:cNvGrpSpPr/>
          <p:nvPr/>
        </p:nvGrpSpPr>
        <p:grpSpPr>
          <a:xfrm>
            <a:off x="3873686" y="3828002"/>
            <a:ext cx="2585678" cy="1159837"/>
            <a:chOff x="2175337" y="4228110"/>
            <a:chExt cx="1829254" cy="640026"/>
          </a:xfrm>
        </p:grpSpPr>
        <p:grpSp>
          <p:nvGrpSpPr>
            <p:cNvPr id="49" name="Group 48">
              <a:extLst>
                <a:ext uri="{FF2B5EF4-FFF2-40B4-BE49-F238E27FC236}">
                  <a16:creationId xmlns:a16="http://schemas.microsoft.com/office/drawing/2014/main" id="{AE524499-34F8-4BD0-B37F-B1065ECB30B4}"/>
                </a:ext>
              </a:extLst>
            </p:cNvPr>
            <p:cNvGrpSpPr/>
            <p:nvPr/>
          </p:nvGrpSpPr>
          <p:grpSpPr>
            <a:xfrm>
              <a:off x="2183877" y="4228110"/>
              <a:ext cx="1801784" cy="615858"/>
              <a:chOff x="2273069" y="3077762"/>
              <a:chExt cx="1801784" cy="615858"/>
            </a:xfrm>
            <a:effectLst>
              <a:outerShdw blurRad="76200" dist="38100" dir="2700000" algn="tl" rotWithShape="0">
                <a:prstClr val="black">
                  <a:alpha val="12000"/>
                </a:prstClr>
              </a:outerShdw>
            </a:effectLst>
          </p:grpSpPr>
          <p:sp>
            <p:nvSpPr>
              <p:cNvPr id="54" name="Rectangle 53">
                <a:extLst>
                  <a:ext uri="{FF2B5EF4-FFF2-40B4-BE49-F238E27FC236}">
                    <a16:creationId xmlns:a16="http://schemas.microsoft.com/office/drawing/2014/main" id="{09434FA3-BE9D-42C8-8679-073EE83F5620}"/>
                  </a:ext>
                </a:extLst>
              </p:cNvPr>
              <p:cNvSpPr/>
              <p:nvPr/>
            </p:nvSpPr>
            <p:spPr>
              <a:xfrm>
                <a:off x="2273069" y="3077762"/>
                <a:ext cx="1801784" cy="615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4">
                <a:extLst>
                  <a:ext uri="{FF2B5EF4-FFF2-40B4-BE49-F238E27FC236}">
                    <a16:creationId xmlns:a16="http://schemas.microsoft.com/office/drawing/2014/main" id="{F31AB15F-0688-47A9-9C92-3EF168F2C36B}"/>
                  </a:ext>
                </a:extLst>
              </p:cNvPr>
              <p:cNvSpPr/>
              <p:nvPr/>
            </p:nvSpPr>
            <p:spPr>
              <a:xfrm>
                <a:off x="3644389" y="3320944"/>
                <a:ext cx="430464" cy="37267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9C5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TextBox 49">
              <a:extLst>
                <a:ext uri="{FF2B5EF4-FFF2-40B4-BE49-F238E27FC236}">
                  <a16:creationId xmlns:a16="http://schemas.microsoft.com/office/drawing/2014/main" id="{8223A643-737E-4C83-95AA-C42D3C7D61A4}"/>
                </a:ext>
              </a:extLst>
            </p:cNvPr>
            <p:cNvSpPr txBox="1"/>
            <p:nvPr/>
          </p:nvSpPr>
          <p:spPr>
            <a:xfrm>
              <a:off x="3599075" y="4468026"/>
              <a:ext cx="405516" cy="400110"/>
            </a:xfrm>
            <a:prstGeom prst="rect">
              <a:avLst/>
            </a:prstGeom>
            <a:noFill/>
          </p:spPr>
          <p:txBody>
            <a:bodyPr wrap="square" rtlCol="0">
              <a:spAutoFit/>
            </a:bodyPr>
            <a:lstStyle/>
            <a:p>
              <a:pPr algn="ctr"/>
              <a:r>
                <a:rPr lang="en-US" sz="2000" b="1" dirty="0">
                  <a:solidFill>
                    <a:schemeClr val="bg1"/>
                  </a:solidFill>
                </a:rPr>
                <a:t>4</a:t>
              </a:r>
            </a:p>
          </p:txBody>
        </p:sp>
        <p:sp>
          <p:nvSpPr>
            <p:cNvPr id="53" name="TextBox 52">
              <a:extLst>
                <a:ext uri="{FF2B5EF4-FFF2-40B4-BE49-F238E27FC236}">
                  <a16:creationId xmlns:a16="http://schemas.microsoft.com/office/drawing/2014/main" id="{71DA442C-7758-4313-BC40-086BCC045AC7}"/>
                </a:ext>
              </a:extLst>
            </p:cNvPr>
            <p:cNvSpPr txBox="1"/>
            <p:nvPr/>
          </p:nvSpPr>
          <p:spPr>
            <a:xfrm>
              <a:off x="2175337" y="4407393"/>
              <a:ext cx="1654285" cy="254758"/>
            </a:xfrm>
            <a:prstGeom prst="rect">
              <a:avLst/>
            </a:prstGeom>
            <a:noFill/>
          </p:spPr>
          <p:txBody>
            <a:bodyPr wrap="square" rtlCol="0">
              <a:spAutoFit/>
            </a:bodyPr>
            <a:lstStyle/>
            <a:p>
              <a:r>
                <a:rPr lang="en-US" sz="2400" b="1" dirty="0">
                  <a:solidFill>
                    <a:srgbClr val="9C5D71"/>
                  </a:solidFill>
                  <a:latin typeface="Tw Cen MT" panose="020B0602020104020603" pitchFamily="34" charset="0"/>
                  <a:ea typeface="Tahoma" panose="020B0604030504040204" pitchFamily="34" charset="0"/>
                  <a:cs typeface="Arial" panose="020B0604020202020204" pitchFamily="34" charset="0"/>
                </a:rPr>
                <a:t>District Court</a:t>
              </a:r>
            </a:p>
          </p:txBody>
        </p:sp>
      </p:grpSp>
      <p:sp>
        <p:nvSpPr>
          <p:cNvPr id="20" name="Rectangle: Top Corners Rounded 19">
            <a:extLst>
              <a:ext uri="{FF2B5EF4-FFF2-40B4-BE49-F238E27FC236}">
                <a16:creationId xmlns:a16="http://schemas.microsoft.com/office/drawing/2014/main" id="{FE84F85B-6319-43B8-AB2C-F14540E78D9A}"/>
              </a:ext>
            </a:extLst>
          </p:cNvPr>
          <p:cNvSpPr/>
          <p:nvPr/>
        </p:nvSpPr>
        <p:spPr>
          <a:xfrm rot="16200000">
            <a:off x="5593053" y="1035562"/>
            <a:ext cx="442687" cy="1405045"/>
          </a:xfrm>
          <a:prstGeom prst="round2SameRect">
            <a:avLst>
              <a:gd name="adj1" fmla="val 50000"/>
              <a:gd name="adj2" fmla="val 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Top Corners Rounded 20">
            <a:extLst>
              <a:ext uri="{FF2B5EF4-FFF2-40B4-BE49-F238E27FC236}">
                <a16:creationId xmlns:a16="http://schemas.microsoft.com/office/drawing/2014/main" id="{E38DF826-A2CE-4F32-8874-77A1FB37E690}"/>
              </a:ext>
            </a:extLst>
          </p:cNvPr>
          <p:cNvSpPr/>
          <p:nvPr/>
        </p:nvSpPr>
        <p:spPr>
          <a:xfrm rot="16200000">
            <a:off x="5733147" y="1987546"/>
            <a:ext cx="442687" cy="1124857"/>
          </a:xfrm>
          <a:prstGeom prst="round2SameRect">
            <a:avLst>
              <a:gd name="adj1" fmla="val 50000"/>
              <a:gd name="adj2" fmla="val 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6E570A1-503E-43D0-A4C4-343F3BB20AB9}"/>
              </a:ext>
            </a:extLst>
          </p:cNvPr>
          <p:cNvSpPr/>
          <p:nvPr/>
        </p:nvSpPr>
        <p:spPr>
          <a:xfrm rot="16200000">
            <a:off x="4356879" y="1410399"/>
            <a:ext cx="442687" cy="655371"/>
          </a:xfrm>
          <a:prstGeom prst="roundRect">
            <a:avLst>
              <a:gd name="adj" fmla="val 5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C9C70684-E14A-488D-A221-84A027954E8F}"/>
              </a:ext>
            </a:extLst>
          </p:cNvPr>
          <p:cNvSpPr txBox="1"/>
          <p:nvPr/>
        </p:nvSpPr>
        <p:spPr>
          <a:xfrm>
            <a:off x="1154428" y="903567"/>
            <a:ext cx="3085579" cy="1446550"/>
          </a:xfrm>
          <a:prstGeom prst="rect">
            <a:avLst/>
          </a:prstGeom>
          <a:noFill/>
        </p:spPr>
        <p:txBody>
          <a:bodyPr wrap="square" rtlCol="0">
            <a:spAutoFit/>
          </a:bodyPr>
          <a:lstStyle/>
          <a:p>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Our Today’s Topics</a:t>
            </a:r>
          </a:p>
        </p:txBody>
      </p:sp>
      <p:grpSp>
        <p:nvGrpSpPr>
          <p:cNvPr id="2" name="Group 1">
            <a:extLst>
              <a:ext uri="{FF2B5EF4-FFF2-40B4-BE49-F238E27FC236}">
                <a16:creationId xmlns:a16="http://schemas.microsoft.com/office/drawing/2014/main" id="{ADAADFA7-9137-43B6-ACC8-334AB866EBBF}"/>
              </a:ext>
            </a:extLst>
          </p:cNvPr>
          <p:cNvGrpSpPr/>
          <p:nvPr/>
        </p:nvGrpSpPr>
        <p:grpSpPr>
          <a:xfrm>
            <a:off x="956820" y="2602596"/>
            <a:ext cx="2753696" cy="1159837"/>
            <a:chOff x="2083357" y="4228110"/>
            <a:chExt cx="1948119" cy="640026"/>
          </a:xfrm>
        </p:grpSpPr>
        <p:grpSp>
          <p:nvGrpSpPr>
            <p:cNvPr id="9" name="Group 8">
              <a:extLst>
                <a:ext uri="{FF2B5EF4-FFF2-40B4-BE49-F238E27FC236}">
                  <a16:creationId xmlns:a16="http://schemas.microsoft.com/office/drawing/2014/main" id="{D5D28405-09C9-4DBB-8AFF-D92192FD6CCB}"/>
                </a:ext>
              </a:extLst>
            </p:cNvPr>
            <p:cNvGrpSpPr/>
            <p:nvPr/>
          </p:nvGrpSpPr>
          <p:grpSpPr>
            <a:xfrm>
              <a:off x="2183877" y="4228110"/>
              <a:ext cx="1801784" cy="615858"/>
              <a:chOff x="2273069" y="3077762"/>
              <a:chExt cx="1801784" cy="615858"/>
            </a:xfrm>
            <a:effectLst>
              <a:outerShdw blurRad="76200" dist="38100" dir="2700000" algn="tl" rotWithShape="0">
                <a:prstClr val="black">
                  <a:alpha val="12000"/>
                </a:prstClr>
              </a:outerShdw>
            </a:effectLst>
          </p:grpSpPr>
          <p:sp>
            <p:nvSpPr>
              <p:cNvPr id="10" name="Rectangle 9">
                <a:extLst>
                  <a:ext uri="{FF2B5EF4-FFF2-40B4-BE49-F238E27FC236}">
                    <a16:creationId xmlns:a16="http://schemas.microsoft.com/office/drawing/2014/main" id="{0B74A4A8-7C7D-43A3-9976-6078310D29CE}"/>
                  </a:ext>
                </a:extLst>
              </p:cNvPr>
              <p:cNvSpPr/>
              <p:nvPr/>
            </p:nvSpPr>
            <p:spPr>
              <a:xfrm>
                <a:off x="2273069" y="3077762"/>
                <a:ext cx="1801784" cy="615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7AF6C5AD-DC74-4C53-BB89-6EC114D201E5}"/>
                  </a:ext>
                </a:extLst>
              </p:cNvPr>
              <p:cNvSpPr/>
              <p:nvPr/>
            </p:nvSpPr>
            <p:spPr>
              <a:xfrm>
                <a:off x="3644389" y="3320944"/>
                <a:ext cx="430464" cy="37267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F252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5BA06BAC-8715-42F9-9F60-04609FA5DA30}"/>
                </a:ext>
              </a:extLst>
            </p:cNvPr>
            <p:cNvSpPr txBox="1"/>
            <p:nvPr/>
          </p:nvSpPr>
          <p:spPr>
            <a:xfrm>
              <a:off x="3599075" y="4468026"/>
              <a:ext cx="405516" cy="400110"/>
            </a:xfrm>
            <a:prstGeom prst="rect">
              <a:avLst/>
            </a:prstGeom>
            <a:noFill/>
          </p:spPr>
          <p:txBody>
            <a:bodyPr wrap="square" rtlCol="0">
              <a:spAutoFit/>
            </a:bodyPr>
            <a:lstStyle/>
            <a:p>
              <a:pPr algn="ctr"/>
              <a:r>
                <a:rPr lang="en-US" sz="2000" b="1" dirty="0">
                  <a:solidFill>
                    <a:schemeClr val="bg1"/>
                  </a:solidFill>
                </a:rPr>
                <a:t>1</a:t>
              </a:r>
            </a:p>
          </p:txBody>
        </p:sp>
        <p:sp>
          <p:nvSpPr>
            <p:cNvPr id="15" name="TextBox 14">
              <a:extLst>
                <a:ext uri="{FF2B5EF4-FFF2-40B4-BE49-F238E27FC236}">
                  <a16:creationId xmlns:a16="http://schemas.microsoft.com/office/drawing/2014/main" id="{A7489CE8-0F2E-4404-B0FF-9CA13857496B}"/>
                </a:ext>
              </a:extLst>
            </p:cNvPr>
            <p:cNvSpPr txBox="1"/>
            <p:nvPr/>
          </p:nvSpPr>
          <p:spPr>
            <a:xfrm>
              <a:off x="2083357" y="4392131"/>
              <a:ext cx="1948119" cy="254758"/>
            </a:xfrm>
            <a:prstGeom prst="rect">
              <a:avLst/>
            </a:prstGeom>
            <a:noFill/>
          </p:spPr>
          <p:txBody>
            <a:bodyPr wrap="square" rtlCol="0">
              <a:spAutoFit/>
            </a:bodyPr>
            <a:lstStyle/>
            <a:p>
              <a:r>
                <a:rPr lang="en-US" sz="2400" b="1" dirty="0">
                  <a:solidFill>
                    <a:srgbClr val="F25245"/>
                  </a:solidFill>
                  <a:latin typeface="Tw Cen MT" panose="020B0602020104020603" pitchFamily="34" charset="0"/>
                  <a:ea typeface="Tahoma" panose="020B0604030504040204" pitchFamily="34" charset="0"/>
                  <a:cs typeface="Arial" panose="020B0604020202020204" pitchFamily="34" charset="0"/>
                </a:rPr>
                <a:t>Supreme Court</a:t>
              </a:r>
            </a:p>
          </p:txBody>
        </p:sp>
      </p:grpSp>
      <p:grpSp>
        <p:nvGrpSpPr>
          <p:cNvPr id="40" name="Group 39">
            <a:extLst>
              <a:ext uri="{FF2B5EF4-FFF2-40B4-BE49-F238E27FC236}">
                <a16:creationId xmlns:a16="http://schemas.microsoft.com/office/drawing/2014/main" id="{1A9B698E-F597-4C53-A17D-6272C5669FBE}"/>
              </a:ext>
            </a:extLst>
          </p:cNvPr>
          <p:cNvGrpSpPr/>
          <p:nvPr/>
        </p:nvGrpSpPr>
        <p:grpSpPr>
          <a:xfrm>
            <a:off x="3772538" y="2602085"/>
            <a:ext cx="2719195" cy="1159837"/>
            <a:chOff x="2080880" y="4228110"/>
            <a:chExt cx="1923711" cy="640026"/>
          </a:xfrm>
        </p:grpSpPr>
        <p:grpSp>
          <p:nvGrpSpPr>
            <p:cNvPr id="41" name="Group 40">
              <a:extLst>
                <a:ext uri="{FF2B5EF4-FFF2-40B4-BE49-F238E27FC236}">
                  <a16:creationId xmlns:a16="http://schemas.microsoft.com/office/drawing/2014/main" id="{C62321DA-A149-4CA5-9BD6-7F020D17A2DC}"/>
                </a:ext>
              </a:extLst>
            </p:cNvPr>
            <p:cNvGrpSpPr/>
            <p:nvPr/>
          </p:nvGrpSpPr>
          <p:grpSpPr>
            <a:xfrm>
              <a:off x="2183877" y="4228110"/>
              <a:ext cx="1801784" cy="615858"/>
              <a:chOff x="2273069" y="3077762"/>
              <a:chExt cx="1801784" cy="615858"/>
            </a:xfrm>
            <a:effectLst>
              <a:outerShdw blurRad="76200" dist="38100" dir="2700000" algn="tl" rotWithShape="0">
                <a:prstClr val="black">
                  <a:alpha val="12000"/>
                </a:prstClr>
              </a:outerShdw>
            </a:effectLst>
          </p:grpSpPr>
          <p:sp>
            <p:nvSpPr>
              <p:cNvPr id="46" name="Rectangle 45">
                <a:extLst>
                  <a:ext uri="{FF2B5EF4-FFF2-40B4-BE49-F238E27FC236}">
                    <a16:creationId xmlns:a16="http://schemas.microsoft.com/office/drawing/2014/main" id="{5CFD727F-F097-4775-8BD8-8DC05EDE58B4}"/>
                  </a:ext>
                </a:extLst>
              </p:cNvPr>
              <p:cNvSpPr/>
              <p:nvPr/>
            </p:nvSpPr>
            <p:spPr>
              <a:xfrm>
                <a:off x="2273069" y="3077762"/>
                <a:ext cx="1801784" cy="615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569170FD-C582-42CD-B7CC-4733129694F1}"/>
                  </a:ext>
                </a:extLst>
              </p:cNvPr>
              <p:cNvSpPr/>
              <p:nvPr/>
            </p:nvSpPr>
            <p:spPr>
              <a:xfrm>
                <a:off x="3644389" y="3320944"/>
                <a:ext cx="430464" cy="37267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FFA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TextBox 41">
              <a:extLst>
                <a:ext uri="{FF2B5EF4-FFF2-40B4-BE49-F238E27FC236}">
                  <a16:creationId xmlns:a16="http://schemas.microsoft.com/office/drawing/2014/main" id="{8B8B6A39-9D38-43F4-9FF6-26F851495706}"/>
                </a:ext>
              </a:extLst>
            </p:cNvPr>
            <p:cNvSpPr txBox="1"/>
            <p:nvPr/>
          </p:nvSpPr>
          <p:spPr>
            <a:xfrm>
              <a:off x="3599075" y="4468026"/>
              <a:ext cx="405516" cy="400110"/>
            </a:xfrm>
            <a:prstGeom prst="rect">
              <a:avLst/>
            </a:prstGeom>
            <a:noFill/>
          </p:spPr>
          <p:txBody>
            <a:bodyPr wrap="square" rtlCol="0">
              <a:spAutoFit/>
            </a:bodyPr>
            <a:lstStyle/>
            <a:p>
              <a:pPr algn="ctr"/>
              <a:r>
                <a:rPr lang="en-US" sz="2000" b="1" dirty="0">
                  <a:solidFill>
                    <a:schemeClr val="bg1"/>
                  </a:solidFill>
                </a:rPr>
                <a:t>2</a:t>
              </a:r>
            </a:p>
          </p:txBody>
        </p:sp>
        <p:sp>
          <p:nvSpPr>
            <p:cNvPr id="45" name="TextBox 44">
              <a:extLst>
                <a:ext uri="{FF2B5EF4-FFF2-40B4-BE49-F238E27FC236}">
                  <a16:creationId xmlns:a16="http://schemas.microsoft.com/office/drawing/2014/main" id="{D5C7DB69-99F0-4CA3-A8B6-62A55953E6D3}"/>
                </a:ext>
              </a:extLst>
            </p:cNvPr>
            <p:cNvSpPr txBox="1"/>
            <p:nvPr/>
          </p:nvSpPr>
          <p:spPr>
            <a:xfrm>
              <a:off x="2080880" y="4439943"/>
              <a:ext cx="1654285" cy="254758"/>
            </a:xfrm>
            <a:prstGeom prst="rect">
              <a:avLst/>
            </a:prstGeom>
            <a:noFill/>
          </p:spPr>
          <p:txBody>
            <a:bodyPr wrap="square" rtlCol="0">
              <a:spAutoFit/>
            </a:bodyPr>
            <a:lstStyle/>
            <a:p>
              <a:r>
                <a:rPr lang="en-US" sz="2400" b="1" dirty="0">
                  <a:solidFill>
                    <a:srgbClr val="FFA956"/>
                  </a:solidFill>
                  <a:latin typeface="Tw Cen MT" panose="020B0602020104020603" pitchFamily="34" charset="0"/>
                  <a:ea typeface="Tahoma" panose="020B0604030504040204" pitchFamily="34" charset="0"/>
                  <a:cs typeface="Arial" panose="020B0604020202020204" pitchFamily="34" charset="0"/>
                </a:rPr>
                <a:t>Court of Appeal</a:t>
              </a:r>
            </a:p>
          </p:txBody>
        </p:sp>
      </p:grpSp>
      <p:pic>
        <p:nvPicPr>
          <p:cNvPr id="8" name="Picture Placeholder 7">
            <a:extLst>
              <a:ext uri="{FF2B5EF4-FFF2-40B4-BE49-F238E27FC236}">
                <a16:creationId xmlns:a16="http://schemas.microsoft.com/office/drawing/2014/main" id="{5AE5A4D7-8926-4CAC-A38E-B4EC32D2B2F7}"/>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788" r="3788"/>
          <a:stretch>
            <a:fillRect/>
          </a:stretch>
        </p:blipFill>
        <p:spPr/>
      </p:pic>
    </p:spTree>
    <p:extLst>
      <p:ext uri="{BB962C8B-B14F-4D97-AF65-F5344CB8AC3E}">
        <p14:creationId xmlns:p14="http://schemas.microsoft.com/office/powerpoint/2010/main" val="96057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anim calcmode="lin" valueType="num">
                                      <p:cBhvr>
                                        <p:cTn id="14" dur="500" fill="hold"/>
                                        <p:tgtEl>
                                          <p:spTgt spid="40"/>
                                        </p:tgtEl>
                                        <p:attrNameLst>
                                          <p:attrName>ppt_x</p:attrName>
                                        </p:attrNameLst>
                                      </p:cBhvr>
                                      <p:tavLst>
                                        <p:tav tm="0">
                                          <p:val>
                                            <p:strVal val="#ppt_x"/>
                                          </p:val>
                                        </p:tav>
                                        <p:tav tm="100000">
                                          <p:val>
                                            <p:strVal val="#ppt_x"/>
                                          </p:val>
                                        </p:tav>
                                      </p:tavLst>
                                    </p:anim>
                                    <p:anim calcmode="lin" valueType="num">
                                      <p:cBhvr>
                                        <p:cTn id="15" dur="500" fill="hold"/>
                                        <p:tgtEl>
                                          <p:spTgt spid="4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anim calcmode="lin" valueType="num">
                                      <p:cBhvr>
                                        <p:cTn id="20" dur="500" fill="hold"/>
                                        <p:tgtEl>
                                          <p:spTgt spid="17"/>
                                        </p:tgtEl>
                                        <p:attrNameLst>
                                          <p:attrName>ppt_x</p:attrName>
                                        </p:attrNameLst>
                                      </p:cBhvr>
                                      <p:tavLst>
                                        <p:tav tm="0">
                                          <p:val>
                                            <p:strVal val="#ppt_x"/>
                                          </p:val>
                                        </p:tav>
                                        <p:tav tm="100000">
                                          <p:val>
                                            <p:strVal val="#ppt_x"/>
                                          </p:val>
                                        </p:tav>
                                      </p:tavLst>
                                    </p:anim>
                                    <p:anim calcmode="lin" valueType="num">
                                      <p:cBhvr>
                                        <p:cTn id="21" dur="50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anim calcmode="lin" valueType="num">
                                      <p:cBhvr>
                                        <p:cTn id="26" dur="500" fill="hold"/>
                                        <p:tgtEl>
                                          <p:spTgt spid="48"/>
                                        </p:tgtEl>
                                        <p:attrNameLst>
                                          <p:attrName>ppt_x</p:attrName>
                                        </p:attrNameLst>
                                      </p:cBhvr>
                                      <p:tavLst>
                                        <p:tav tm="0">
                                          <p:val>
                                            <p:strVal val="#ppt_x"/>
                                          </p:val>
                                        </p:tav>
                                        <p:tav tm="100000">
                                          <p:val>
                                            <p:strVal val="#ppt_x"/>
                                          </p:val>
                                        </p:tav>
                                      </p:tavLst>
                                    </p:anim>
                                    <p:anim calcmode="lin" valueType="num">
                                      <p:cBhvr>
                                        <p:cTn id="27" dur="500" fill="hold"/>
                                        <p:tgtEl>
                                          <p:spTgt spid="48"/>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7"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anim calcmode="lin" valueType="num">
                                      <p:cBhvr>
                                        <p:cTn id="32" dur="500" fill="hold"/>
                                        <p:tgtEl>
                                          <p:spTgt spid="30"/>
                                        </p:tgtEl>
                                        <p:attrNameLst>
                                          <p:attrName>ppt_x</p:attrName>
                                        </p:attrNameLst>
                                      </p:cBhvr>
                                      <p:tavLst>
                                        <p:tav tm="0">
                                          <p:val>
                                            <p:strVal val="#ppt_x"/>
                                          </p:val>
                                        </p:tav>
                                        <p:tav tm="100000">
                                          <p:val>
                                            <p:strVal val="#ppt_x"/>
                                          </p:val>
                                        </p:tav>
                                      </p:tavLst>
                                    </p:anim>
                                    <p:anim calcmode="lin" valueType="num">
                                      <p:cBhvr>
                                        <p:cTn id="33"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8106A27-B64D-45C9-9E26-0763F3404A91}"/>
              </a:ext>
            </a:extLst>
          </p:cNvPr>
          <p:cNvCxnSpPr>
            <a:cxnSpLocks/>
          </p:cNvCxnSpPr>
          <p:nvPr/>
        </p:nvCxnSpPr>
        <p:spPr>
          <a:xfrm>
            <a:off x="8134158" y="356729"/>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B32DBFD-68B8-4B30-B445-9953926E7EC5}"/>
              </a:ext>
            </a:extLst>
          </p:cNvPr>
          <p:cNvCxnSpPr>
            <a:cxnSpLocks/>
          </p:cNvCxnSpPr>
          <p:nvPr/>
        </p:nvCxnSpPr>
        <p:spPr>
          <a:xfrm rot="16200000">
            <a:off x="8684226" y="-230558"/>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336D1D-5BC9-4EAC-8660-D4B2BBD4C548}"/>
              </a:ext>
            </a:extLst>
          </p:cNvPr>
          <p:cNvCxnSpPr>
            <a:cxnSpLocks/>
          </p:cNvCxnSpPr>
          <p:nvPr/>
        </p:nvCxnSpPr>
        <p:spPr>
          <a:xfrm rot="10800000">
            <a:off x="11897828" y="3548190"/>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80407B-06C8-44FD-94F4-573761D0C6B2}"/>
              </a:ext>
            </a:extLst>
          </p:cNvPr>
          <p:cNvCxnSpPr>
            <a:cxnSpLocks/>
          </p:cNvCxnSpPr>
          <p:nvPr/>
        </p:nvCxnSpPr>
        <p:spPr>
          <a:xfrm rot="5400000">
            <a:off x="11311564" y="4099378"/>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D18FC2E-4BDA-42B6-87D0-B488A86F7ACD}"/>
              </a:ext>
            </a:extLst>
          </p:cNvPr>
          <p:cNvSpPr txBox="1"/>
          <p:nvPr/>
        </p:nvSpPr>
        <p:spPr>
          <a:xfrm>
            <a:off x="1174376" y="248060"/>
            <a:ext cx="5538430"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1. Supreme Court</a:t>
            </a:r>
          </a:p>
        </p:txBody>
      </p:sp>
      <p:pic>
        <p:nvPicPr>
          <p:cNvPr id="11" name="Picture 10">
            <a:extLst>
              <a:ext uri="{FF2B5EF4-FFF2-40B4-BE49-F238E27FC236}">
                <a16:creationId xmlns:a16="http://schemas.microsoft.com/office/drawing/2014/main" id="{60E0D73A-20CB-4E62-96DB-1F4D34DE2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611" y="376517"/>
            <a:ext cx="3691336" cy="4249267"/>
          </a:xfrm>
          <a:prstGeom prst="rect">
            <a:avLst/>
          </a:prstGeom>
        </p:spPr>
      </p:pic>
      <p:sp>
        <p:nvSpPr>
          <p:cNvPr id="34" name="TextBox 33">
            <a:extLst>
              <a:ext uri="{FF2B5EF4-FFF2-40B4-BE49-F238E27FC236}">
                <a16:creationId xmlns:a16="http://schemas.microsoft.com/office/drawing/2014/main" id="{F045B3FF-13F4-493B-B236-C3B5DFED2A56}"/>
              </a:ext>
            </a:extLst>
          </p:cNvPr>
          <p:cNvSpPr txBox="1"/>
          <p:nvPr/>
        </p:nvSpPr>
        <p:spPr>
          <a:xfrm>
            <a:off x="-130629" y="1155073"/>
            <a:ext cx="2396142" cy="461665"/>
          </a:xfrm>
          <a:prstGeom prst="rect">
            <a:avLst/>
          </a:prstGeom>
          <a:noFill/>
        </p:spPr>
        <p:txBody>
          <a:bodyPr wrap="square" rtlCol="0">
            <a:spAutoFit/>
          </a:bodyPr>
          <a:lstStyle/>
          <a:p>
            <a:pPr algn="ctr"/>
            <a:r>
              <a:rPr lang="en-US" sz="2400" b="1" dirty="0">
                <a:solidFill>
                  <a:srgbClr val="F25245"/>
                </a:solidFill>
                <a:latin typeface="Tw Cen MT" panose="020B0602020104020603" pitchFamily="34" charset="0"/>
                <a:ea typeface="Tahoma" panose="020B0604030504040204" pitchFamily="34" charset="0"/>
                <a:cs typeface="Arial" panose="020B0604020202020204" pitchFamily="34" charset="0"/>
              </a:rPr>
              <a:t>What is?</a:t>
            </a:r>
          </a:p>
        </p:txBody>
      </p:sp>
      <p:sp>
        <p:nvSpPr>
          <p:cNvPr id="35" name="TextBox 34">
            <a:extLst>
              <a:ext uri="{FF2B5EF4-FFF2-40B4-BE49-F238E27FC236}">
                <a16:creationId xmlns:a16="http://schemas.microsoft.com/office/drawing/2014/main" id="{CB50F75B-681C-4AAD-AC21-CAAAD7136CFC}"/>
              </a:ext>
            </a:extLst>
          </p:cNvPr>
          <p:cNvSpPr txBox="1"/>
          <p:nvPr/>
        </p:nvSpPr>
        <p:spPr>
          <a:xfrm>
            <a:off x="42804" y="2772781"/>
            <a:ext cx="2396143" cy="461665"/>
          </a:xfrm>
          <a:prstGeom prst="rect">
            <a:avLst/>
          </a:prstGeom>
          <a:noFill/>
        </p:spPr>
        <p:txBody>
          <a:bodyPr wrap="square" rtlCol="0">
            <a:spAutoFit/>
          </a:bodyPr>
          <a:lstStyle/>
          <a:p>
            <a:pPr algn="ctr"/>
            <a:r>
              <a:rPr lang="en-US" sz="2400" b="1" dirty="0">
                <a:solidFill>
                  <a:srgbClr val="FFA956"/>
                </a:solidFill>
                <a:latin typeface="Tw Cen MT" panose="020B0602020104020603" pitchFamily="34" charset="0"/>
                <a:ea typeface="Tahoma" panose="020B0604030504040204" pitchFamily="34" charset="0"/>
                <a:cs typeface="Arial" panose="020B0604020202020204" pitchFamily="34" charset="0"/>
              </a:rPr>
              <a:t>Cases Handled:</a:t>
            </a:r>
          </a:p>
        </p:txBody>
      </p:sp>
      <p:sp>
        <p:nvSpPr>
          <p:cNvPr id="36" name="TextBox 35">
            <a:extLst>
              <a:ext uri="{FF2B5EF4-FFF2-40B4-BE49-F238E27FC236}">
                <a16:creationId xmlns:a16="http://schemas.microsoft.com/office/drawing/2014/main" id="{287699CD-E0AD-4D3D-9F1A-FF75CFA0DADF}"/>
              </a:ext>
            </a:extLst>
          </p:cNvPr>
          <p:cNvSpPr txBox="1"/>
          <p:nvPr/>
        </p:nvSpPr>
        <p:spPr>
          <a:xfrm>
            <a:off x="-253713" y="4495843"/>
            <a:ext cx="2519226" cy="461665"/>
          </a:xfrm>
          <a:prstGeom prst="rect">
            <a:avLst/>
          </a:prstGeom>
          <a:noFill/>
        </p:spPr>
        <p:txBody>
          <a:bodyPr wrap="square" rtlCol="0">
            <a:spAutoFit/>
          </a:bodyPr>
          <a:lstStyle/>
          <a:p>
            <a:pPr algn="ctr"/>
            <a:r>
              <a:rPr lang="en-US" sz="2400" b="1" dirty="0">
                <a:solidFill>
                  <a:srgbClr val="695E78"/>
                </a:solidFill>
                <a:latin typeface="Tw Cen MT" panose="020B0602020104020603" pitchFamily="34" charset="0"/>
                <a:ea typeface="Tahoma" panose="020B0604030504040204" pitchFamily="34" charset="0"/>
                <a:cs typeface="Arial" panose="020B0604020202020204" pitchFamily="34" charset="0"/>
              </a:rPr>
              <a:t>Penalties:</a:t>
            </a:r>
          </a:p>
        </p:txBody>
      </p:sp>
      <p:sp>
        <p:nvSpPr>
          <p:cNvPr id="37" name="TextBox 36">
            <a:extLst>
              <a:ext uri="{FF2B5EF4-FFF2-40B4-BE49-F238E27FC236}">
                <a16:creationId xmlns:a16="http://schemas.microsoft.com/office/drawing/2014/main" id="{B0D69762-06B2-465B-AC3A-8CE4EF70123A}"/>
              </a:ext>
            </a:extLst>
          </p:cNvPr>
          <p:cNvSpPr txBox="1"/>
          <p:nvPr/>
        </p:nvSpPr>
        <p:spPr>
          <a:xfrm>
            <a:off x="8586769" y="4686428"/>
            <a:ext cx="2855019" cy="307777"/>
          </a:xfrm>
          <a:prstGeom prst="rect">
            <a:avLst/>
          </a:prstGeom>
          <a:noFill/>
        </p:spPr>
        <p:txBody>
          <a:bodyPr wrap="square" rtlCol="0">
            <a:spAutoFit/>
          </a:bodyPr>
          <a:lstStyle/>
          <a:p>
            <a:pPr algn="ctr"/>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Supreme Court of Sri Lanka</a:t>
            </a:r>
          </a:p>
        </p:txBody>
      </p:sp>
      <p:sp>
        <p:nvSpPr>
          <p:cNvPr id="38" name="TextBox 37">
            <a:extLst>
              <a:ext uri="{FF2B5EF4-FFF2-40B4-BE49-F238E27FC236}">
                <a16:creationId xmlns:a16="http://schemas.microsoft.com/office/drawing/2014/main" id="{1AAD1293-E3D5-446F-B837-7586E0180EBA}"/>
              </a:ext>
            </a:extLst>
          </p:cNvPr>
          <p:cNvSpPr txBox="1"/>
          <p:nvPr/>
        </p:nvSpPr>
        <p:spPr>
          <a:xfrm>
            <a:off x="588693" y="1594595"/>
            <a:ext cx="7387747" cy="1200329"/>
          </a:xfrm>
          <a:prstGeom prst="rect">
            <a:avLst/>
          </a:prstGeom>
          <a:noFill/>
        </p:spPr>
        <p:txBody>
          <a:bodyPr wrap="square" rtlCol="0">
            <a:spAutoFit/>
          </a:bodyPr>
          <a:lstStyle/>
          <a:p>
            <a:pPr algn="just"/>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The Supreme Court is the highest judicial authority. It ensures the interpretation of the Constitution and oversees the protection of fundamental rights.</a:t>
            </a:r>
          </a:p>
        </p:txBody>
      </p:sp>
      <p:sp>
        <p:nvSpPr>
          <p:cNvPr id="39" name="TextBox 38">
            <a:extLst>
              <a:ext uri="{FF2B5EF4-FFF2-40B4-BE49-F238E27FC236}">
                <a16:creationId xmlns:a16="http://schemas.microsoft.com/office/drawing/2014/main" id="{1A54759F-BFE2-4C20-A676-7526FC7E52AB}"/>
              </a:ext>
            </a:extLst>
          </p:cNvPr>
          <p:cNvSpPr txBox="1"/>
          <p:nvPr/>
        </p:nvSpPr>
        <p:spPr>
          <a:xfrm>
            <a:off x="461174" y="3212303"/>
            <a:ext cx="7387747" cy="1200329"/>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Constitutional matters.</a:t>
            </a:r>
          </a:p>
          <a:p>
            <a:pPr marL="342900" indent="-342900" algn="just">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Fundamental rights violations.</a:t>
            </a:r>
          </a:p>
          <a:p>
            <a:pPr marL="342900" indent="-342900" algn="just">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Appeals from lower courts.</a:t>
            </a:r>
          </a:p>
        </p:txBody>
      </p:sp>
      <p:sp>
        <p:nvSpPr>
          <p:cNvPr id="40" name="TextBox 39">
            <a:extLst>
              <a:ext uri="{FF2B5EF4-FFF2-40B4-BE49-F238E27FC236}">
                <a16:creationId xmlns:a16="http://schemas.microsoft.com/office/drawing/2014/main" id="{2C546A64-262B-4140-985E-D91A39F260D3}"/>
              </a:ext>
            </a:extLst>
          </p:cNvPr>
          <p:cNvSpPr txBox="1"/>
          <p:nvPr/>
        </p:nvSpPr>
        <p:spPr>
          <a:xfrm>
            <a:off x="318105" y="4931611"/>
            <a:ext cx="11205197" cy="830997"/>
          </a:xfrm>
          <a:prstGeom prst="rect">
            <a:avLst/>
          </a:prstGeom>
          <a:noFill/>
        </p:spPr>
        <p:txBody>
          <a:bodyPr wrap="square" rtlCol="0">
            <a:spAutoFit/>
          </a:bodyPr>
          <a:lstStyle/>
          <a:p>
            <a:pPr algn="just"/>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Confirms orders compensation for fundamental rights violations, or imposes revised sentences.</a:t>
            </a:r>
          </a:p>
        </p:txBody>
      </p:sp>
    </p:spTree>
    <p:extLst>
      <p:ext uri="{BB962C8B-B14F-4D97-AF65-F5344CB8AC3E}">
        <p14:creationId xmlns:p14="http://schemas.microsoft.com/office/powerpoint/2010/main" val="255605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250"/>
                                        <p:tgtEl>
                                          <p:spTgt spid="9"/>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250"/>
                                        <p:tgtEl>
                                          <p:spTgt spid="12"/>
                                        </p:tgtEl>
                                      </p:cBhvr>
                                    </p:animEffect>
                                  </p:childTnLst>
                                </p:cTn>
                              </p:par>
                            </p:childTnLst>
                          </p:cTn>
                        </p:par>
                        <p:par>
                          <p:cTn id="16" fill="hold">
                            <p:stCondLst>
                              <p:cond delay="750"/>
                            </p:stCondLst>
                            <p:childTnLst>
                              <p:par>
                                <p:cTn id="17" presetID="22" presetClass="entr" presetSubtype="2"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250"/>
                                        <p:tgtEl>
                                          <p:spTgt spid="1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8106A27-B64D-45C9-9E26-0763F3404A91}"/>
              </a:ext>
            </a:extLst>
          </p:cNvPr>
          <p:cNvCxnSpPr>
            <a:cxnSpLocks/>
          </p:cNvCxnSpPr>
          <p:nvPr/>
        </p:nvCxnSpPr>
        <p:spPr>
          <a:xfrm>
            <a:off x="8134158" y="356729"/>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B32DBFD-68B8-4B30-B445-9953926E7EC5}"/>
              </a:ext>
            </a:extLst>
          </p:cNvPr>
          <p:cNvCxnSpPr>
            <a:cxnSpLocks/>
          </p:cNvCxnSpPr>
          <p:nvPr/>
        </p:nvCxnSpPr>
        <p:spPr>
          <a:xfrm rot="16200000">
            <a:off x="8684226" y="-230558"/>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336D1D-5BC9-4EAC-8660-D4B2BBD4C548}"/>
              </a:ext>
            </a:extLst>
          </p:cNvPr>
          <p:cNvCxnSpPr>
            <a:cxnSpLocks/>
          </p:cNvCxnSpPr>
          <p:nvPr/>
        </p:nvCxnSpPr>
        <p:spPr>
          <a:xfrm rot="10800000">
            <a:off x="11897828" y="3548190"/>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80407B-06C8-44FD-94F4-573761D0C6B2}"/>
              </a:ext>
            </a:extLst>
          </p:cNvPr>
          <p:cNvCxnSpPr>
            <a:cxnSpLocks/>
          </p:cNvCxnSpPr>
          <p:nvPr/>
        </p:nvCxnSpPr>
        <p:spPr>
          <a:xfrm rot="5400000">
            <a:off x="11311564" y="4099378"/>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D18FC2E-4BDA-42B6-87D0-B488A86F7ACD}"/>
              </a:ext>
            </a:extLst>
          </p:cNvPr>
          <p:cNvSpPr txBox="1"/>
          <p:nvPr/>
        </p:nvSpPr>
        <p:spPr>
          <a:xfrm>
            <a:off x="1174376" y="248060"/>
            <a:ext cx="5538430"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2. Court of Appeal</a:t>
            </a:r>
          </a:p>
        </p:txBody>
      </p:sp>
      <p:pic>
        <p:nvPicPr>
          <p:cNvPr id="11" name="Picture 10">
            <a:extLst>
              <a:ext uri="{FF2B5EF4-FFF2-40B4-BE49-F238E27FC236}">
                <a16:creationId xmlns:a16="http://schemas.microsoft.com/office/drawing/2014/main" id="{60E0D73A-20CB-4E62-96DB-1F4D34DE2698}"/>
              </a:ext>
            </a:extLst>
          </p:cNvPr>
          <p:cNvPicPr>
            <a:picLocks noChangeAspect="1"/>
          </p:cNvPicPr>
          <p:nvPr/>
        </p:nvPicPr>
        <p:blipFill rotWithShape="1">
          <a:blip r:embed="rId2">
            <a:extLst>
              <a:ext uri="{28A0092B-C50C-407E-A947-70E740481C1C}">
                <a14:useLocalDpi xmlns:a14="http://schemas.microsoft.com/office/drawing/2010/main" val="0"/>
              </a:ext>
            </a:extLst>
          </a:blip>
          <a:srcRect l="6708" t="7924" r="6339" b="8461"/>
          <a:stretch/>
        </p:blipFill>
        <p:spPr>
          <a:xfrm>
            <a:off x="8192279" y="356729"/>
            <a:ext cx="3620274" cy="4271256"/>
          </a:xfrm>
          <a:prstGeom prst="rect">
            <a:avLst/>
          </a:prstGeom>
        </p:spPr>
      </p:pic>
      <p:sp>
        <p:nvSpPr>
          <p:cNvPr id="34" name="TextBox 33">
            <a:extLst>
              <a:ext uri="{FF2B5EF4-FFF2-40B4-BE49-F238E27FC236}">
                <a16:creationId xmlns:a16="http://schemas.microsoft.com/office/drawing/2014/main" id="{F045B3FF-13F4-493B-B236-C3B5DFED2A56}"/>
              </a:ext>
            </a:extLst>
          </p:cNvPr>
          <p:cNvSpPr txBox="1"/>
          <p:nvPr/>
        </p:nvSpPr>
        <p:spPr>
          <a:xfrm>
            <a:off x="-130629" y="1155073"/>
            <a:ext cx="2396142" cy="461665"/>
          </a:xfrm>
          <a:prstGeom prst="rect">
            <a:avLst/>
          </a:prstGeom>
          <a:noFill/>
        </p:spPr>
        <p:txBody>
          <a:bodyPr wrap="square" rtlCol="0">
            <a:spAutoFit/>
          </a:bodyPr>
          <a:lstStyle/>
          <a:p>
            <a:pPr algn="ctr"/>
            <a:r>
              <a:rPr lang="en-US" sz="2400" b="1" dirty="0">
                <a:solidFill>
                  <a:srgbClr val="F25245"/>
                </a:solidFill>
                <a:latin typeface="Tw Cen MT" panose="020B0602020104020603" pitchFamily="34" charset="0"/>
                <a:ea typeface="Tahoma" panose="020B0604030504040204" pitchFamily="34" charset="0"/>
                <a:cs typeface="Arial" panose="020B0604020202020204" pitchFamily="34" charset="0"/>
              </a:rPr>
              <a:t>What is?</a:t>
            </a:r>
          </a:p>
        </p:txBody>
      </p:sp>
      <p:sp>
        <p:nvSpPr>
          <p:cNvPr id="35" name="TextBox 34">
            <a:extLst>
              <a:ext uri="{FF2B5EF4-FFF2-40B4-BE49-F238E27FC236}">
                <a16:creationId xmlns:a16="http://schemas.microsoft.com/office/drawing/2014/main" id="{CB50F75B-681C-4AAD-AC21-CAAAD7136CFC}"/>
              </a:ext>
            </a:extLst>
          </p:cNvPr>
          <p:cNvSpPr txBox="1"/>
          <p:nvPr/>
        </p:nvSpPr>
        <p:spPr>
          <a:xfrm>
            <a:off x="61541" y="2963273"/>
            <a:ext cx="2396143" cy="461665"/>
          </a:xfrm>
          <a:prstGeom prst="rect">
            <a:avLst/>
          </a:prstGeom>
          <a:noFill/>
        </p:spPr>
        <p:txBody>
          <a:bodyPr wrap="square" rtlCol="0">
            <a:spAutoFit/>
          </a:bodyPr>
          <a:lstStyle/>
          <a:p>
            <a:pPr algn="ctr"/>
            <a:r>
              <a:rPr lang="en-US" sz="2400" b="1" dirty="0">
                <a:solidFill>
                  <a:srgbClr val="FFA956"/>
                </a:solidFill>
                <a:latin typeface="Tw Cen MT" panose="020B0602020104020603" pitchFamily="34" charset="0"/>
                <a:ea typeface="Tahoma" panose="020B0604030504040204" pitchFamily="34" charset="0"/>
                <a:cs typeface="Arial" panose="020B0604020202020204" pitchFamily="34" charset="0"/>
              </a:rPr>
              <a:t>Cases Handled:</a:t>
            </a:r>
          </a:p>
        </p:txBody>
      </p:sp>
      <p:sp>
        <p:nvSpPr>
          <p:cNvPr id="36" name="TextBox 35">
            <a:extLst>
              <a:ext uri="{FF2B5EF4-FFF2-40B4-BE49-F238E27FC236}">
                <a16:creationId xmlns:a16="http://schemas.microsoft.com/office/drawing/2014/main" id="{287699CD-E0AD-4D3D-9F1A-FF75CFA0DADF}"/>
              </a:ext>
            </a:extLst>
          </p:cNvPr>
          <p:cNvSpPr txBox="1"/>
          <p:nvPr/>
        </p:nvSpPr>
        <p:spPr>
          <a:xfrm>
            <a:off x="-253713" y="4555201"/>
            <a:ext cx="2519226" cy="461665"/>
          </a:xfrm>
          <a:prstGeom prst="rect">
            <a:avLst/>
          </a:prstGeom>
          <a:noFill/>
        </p:spPr>
        <p:txBody>
          <a:bodyPr wrap="square" rtlCol="0">
            <a:spAutoFit/>
          </a:bodyPr>
          <a:lstStyle/>
          <a:p>
            <a:pPr algn="ctr"/>
            <a:r>
              <a:rPr lang="en-US" sz="2400" b="1" dirty="0">
                <a:solidFill>
                  <a:srgbClr val="695E78"/>
                </a:solidFill>
                <a:latin typeface="Tw Cen MT" panose="020B0602020104020603" pitchFamily="34" charset="0"/>
                <a:ea typeface="Tahoma" panose="020B0604030504040204" pitchFamily="34" charset="0"/>
                <a:cs typeface="Arial" panose="020B0604020202020204" pitchFamily="34" charset="0"/>
              </a:rPr>
              <a:t>Penalties:</a:t>
            </a:r>
          </a:p>
        </p:txBody>
      </p:sp>
      <p:sp>
        <p:nvSpPr>
          <p:cNvPr id="14" name="TextBox 13">
            <a:extLst>
              <a:ext uri="{FF2B5EF4-FFF2-40B4-BE49-F238E27FC236}">
                <a16:creationId xmlns:a16="http://schemas.microsoft.com/office/drawing/2014/main" id="{D38D8F4F-981E-45FB-BC28-4733198A8F10}"/>
              </a:ext>
            </a:extLst>
          </p:cNvPr>
          <p:cNvSpPr txBox="1"/>
          <p:nvPr/>
        </p:nvSpPr>
        <p:spPr>
          <a:xfrm>
            <a:off x="8586769" y="4686428"/>
            <a:ext cx="2855019" cy="307777"/>
          </a:xfrm>
          <a:prstGeom prst="rect">
            <a:avLst/>
          </a:prstGeom>
          <a:noFill/>
        </p:spPr>
        <p:txBody>
          <a:bodyPr wrap="square" rtlCol="0">
            <a:spAutoFit/>
          </a:bodyPr>
          <a:lstStyle/>
          <a:p>
            <a:pPr algn="ctr"/>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Court of Appeal Sri Lanka</a:t>
            </a:r>
          </a:p>
        </p:txBody>
      </p:sp>
      <p:sp>
        <p:nvSpPr>
          <p:cNvPr id="15" name="TextBox 14">
            <a:extLst>
              <a:ext uri="{FF2B5EF4-FFF2-40B4-BE49-F238E27FC236}">
                <a16:creationId xmlns:a16="http://schemas.microsoft.com/office/drawing/2014/main" id="{D0DE5FFE-5D4B-4A30-9D78-C15105A9418B}"/>
              </a:ext>
            </a:extLst>
          </p:cNvPr>
          <p:cNvSpPr txBox="1"/>
          <p:nvPr/>
        </p:nvSpPr>
        <p:spPr>
          <a:xfrm>
            <a:off x="458065" y="1476230"/>
            <a:ext cx="7387747" cy="1200329"/>
          </a:xfrm>
          <a:prstGeom prst="rect">
            <a:avLst/>
          </a:prstGeom>
          <a:noFill/>
        </p:spPr>
        <p:txBody>
          <a:bodyPr wrap="square" rtlCol="0">
            <a:spAutoFit/>
          </a:bodyPr>
          <a:lstStyle/>
          <a:p>
            <a:pPr algn="just"/>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The Court of Appeal of Sri Lanka is the second most senior court in the Sri Lankan legal system, with only the Supreme Court of Sri Lanka above it.</a:t>
            </a:r>
          </a:p>
        </p:txBody>
      </p:sp>
      <p:sp>
        <p:nvSpPr>
          <p:cNvPr id="17" name="TextBox 16">
            <a:extLst>
              <a:ext uri="{FF2B5EF4-FFF2-40B4-BE49-F238E27FC236}">
                <a16:creationId xmlns:a16="http://schemas.microsoft.com/office/drawing/2014/main" id="{D2ACCAEB-68C0-4E1F-8A16-DA6F6FA73A19}"/>
              </a:ext>
            </a:extLst>
          </p:cNvPr>
          <p:cNvSpPr txBox="1"/>
          <p:nvPr/>
        </p:nvSpPr>
        <p:spPr>
          <a:xfrm>
            <a:off x="461174" y="3212303"/>
            <a:ext cx="7387747" cy="830997"/>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Appeals against decisions of the High Court.</a:t>
            </a:r>
          </a:p>
          <a:p>
            <a:pPr marL="342900" indent="-342900" algn="just">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Writ applications such as habeas corpus.</a:t>
            </a:r>
          </a:p>
        </p:txBody>
      </p:sp>
      <p:sp>
        <p:nvSpPr>
          <p:cNvPr id="18" name="TextBox 17">
            <a:extLst>
              <a:ext uri="{FF2B5EF4-FFF2-40B4-BE49-F238E27FC236}">
                <a16:creationId xmlns:a16="http://schemas.microsoft.com/office/drawing/2014/main" id="{D2660BE0-0904-4BC1-A69F-9ACCACE36A02}"/>
              </a:ext>
            </a:extLst>
          </p:cNvPr>
          <p:cNvSpPr txBox="1"/>
          <p:nvPr/>
        </p:nvSpPr>
        <p:spPr>
          <a:xfrm>
            <a:off x="280782" y="5039527"/>
            <a:ext cx="11309134" cy="830997"/>
          </a:xfrm>
          <a:prstGeom prst="rect">
            <a:avLst/>
          </a:prstGeom>
          <a:noFill/>
        </p:spPr>
        <p:txBody>
          <a:bodyPr wrap="square" rtlCol="0">
            <a:spAutoFit/>
          </a:bodyPr>
          <a:lstStyle/>
          <a:p>
            <a:pPr algn="just"/>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 Modifies sentences or awards compensation for administrative law violations.</a:t>
            </a:r>
          </a:p>
          <a:p>
            <a:pPr algn="just"/>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 </a:t>
            </a:r>
          </a:p>
        </p:txBody>
      </p:sp>
    </p:spTree>
    <p:extLst>
      <p:ext uri="{BB962C8B-B14F-4D97-AF65-F5344CB8AC3E}">
        <p14:creationId xmlns:p14="http://schemas.microsoft.com/office/powerpoint/2010/main" val="268587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250"/>
                                        <p:tgtEl>
                                          <p:spTgt spid="9"/>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250"/>
                                        <p:tgtEl>
                                          <p:spTgt spid="12"/>
                                        </p:tgtEl>
                                      </p:cBhvr>
                                    </p:animEffect>
                                  </p:childTnLst>
                                </p:cTn>
                              </p:par>
                            </p:childTnLst>
                          </p:cTn>
                        </p:par>
                        <p:par>
                          <p:cTn id="16" fill="hold">
                            <p:stCondLst>
                              <p:cond delay="750"/>
                            </p:stCondLst>
                            <p:childTnLst>
                              <p:par>
                                <p:cTn id="17" presetID="22" presetClass="entr" presetSubtype="2"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250"/>
                                        <p:tgtEl>
                                          <p:spTgt spid="1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8106A27-B64D-45C9-9E26-0763F3404A91}"/>
              </a:ext>
            </a:extLst>
          </p:cNvPr>
          <p:cNvCxnSpPr>
            <a:cxnSpLocks/>
          </p:cNvCxnSpPr>
          <p:nvPr/>
        </p:nvCxnSpPr>
        <p:spPr>
          <a:xfrm>
            <a:off x="8134158" y="356729"/>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B32DBFD-68B8-4B30-B445-9953926E7EC5}"/>
              </a:ext>
            </a:extLst>
          </p:cNvPr>
          <p:cNvCxnSpPr>
            <a:cxnSpLocks/>
          </p:cNvCxnSpPr>
          <p:nvPr/>
        </p:nvCxnSpPr>
        <p:spPr>
          <a:xfrm rot="16200000">
            <a:off x="8684226" y="-230558"/>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336D1D-5BC9-4EAC-8660-D4B2BBD4C548}"/>
              </a:ext>
            </a:extLst>
          </p:cNvPr>
          <p:cNvCxnSpPr>
            <a:cxnSpLocks/>
          </p:cNvCxnSpPr>
          <p:nvPr/>
        </p:nvCxnSpPr>
        <p:spPr>
          <a:xfrm rot="10800000">
            <a:off x="11897828" y="3548190"/>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80407B-06C8-44FD-94F4-573761D0C6B2}"/>
              </a:ext>
            </a:extLst>
          </p:cNvPr>
          <p:cNvCxnSpPr>
            <a:cxnSpLocks/>
          </p:cNvCxnSpPr>
          <p:nvPr/>
        </p:nvCxnSpPr>
        <p:spPr>
          <a:xfrm rot="5400000">
            <a:off x="11311564" y="4099378"/>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D18FC2E-4BDA-42B6-87D0-B488A86F7ACD}"/>
              </a:ext>
            </a:extLst>
          </p:cNvPr>
          <p:cNvSpPr txBox="1"/>
          <p:nvPr/>
        </p:nvSpPr>
        <p:spPr>
          <a:xfrm>
            <a:off x="1183704" y="181115"/>
            <a:ext cx="6514037"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3.1 Commercial High Court </a:t>
            </a:r>
          </a:p>
        </p:txBody>
      </p:sp>
      <p:pic>
        <p:nvPicPr>
          <p:cNvPr id="11" name="Picture 10">
            <a:extLst>
              <a:ext uri="{FF2B5EF4-FFF2-40B4-BE49-F238E27FC236}">
                <a16:creationId xmlns:a16="http://schemas.microsoft.com/office/drawing/2014/main" id="{60E0D73A-20CB-4E62-96DB-1F4D34DE2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611" y="356729"/>
            <a:ext cx="3691336" cy="4252586"/>
          </a:xfrm>
          <a:prstGeom prst="rect">
            <a:avLst/>
          </a:prstGeom>
        </p:spPr>
      </p:pic>
      <p:sp>
        <p:nvSpPr>
          <p:cNvPr id="34" name="TextBox 33">
            <a:extLst>
              <a:ext uri="{FF2B5EF4-FFF2-40B4-BE49-F238E27FC236}">
                <a16:creationId xmlns:a16="http://schemas.microsoft.com/office/drawing/2014/main" id="{F045B3FF-13F4-493B-B236-C3B5DFED2A56}"/>
              </a:ext>
            </a:extLst>
          </p:cNvPr>
          <p:cNvSpPr txBox="1"/>
          <p:nvPr/>
        </p:nvSpPr>
        <p:spPr>
          <a:xfrm>
            <a:off x="-130629" y="946783"/>
            <a:ext cx="2396142" cy="461665"/>
          </a:xfrm>
          <a:prstGeom prst="rect">
            <a:avLst/>
          </a:prstGeom>
          <a:noFill/>
        </p:spPr>
        <p:txBody>
          <a:bodyPr wrap="square" rtlCol="0">
            <a:spAutoFit/>
          </a:bodyPr>
          <a:lstStyle/>
          <a:p>
            <a:pPr algn="ctr"/>
            <a:r>
              <a:rPr lang="en-US" sz="2400" b="1" dirty="0">
                <a:solidFill>
                  <a:srgbClr val="F25245"/>
                </a:solidFill>
                <a:latin typeface="Tw Cen MT" panose="020B0602020104020603" pitchFamily="34" charset="0"/>
                <a:ea typeface="Tahoma" panose="020B0604030504040204" pitchFamily="34" charset="0"/>
                <a:cs typeface="Arial" panose="020B0604020202020204" pitchFamily="34" charset="0"/>
              </a:rPr>
              <a:t>What is?</a:t>
            </a:r>
          </a:p>
        </p:txBody>
      </p:sp>
      <p:sp>
        <p:nvSpPr>
          <p:cNvPr id="35" name="TextBox 34">
            <a:extLst>
              <a:ext uri="{FF2B5EF4-FFF2-40B4-BE49-F238E27FC236}">
                <a16:creationId xmlns:a16="http://schemas.microsoft.com/office/drawing/2014/main" id="{CB50F75B-681C-4AAD-AC21-CAAAD7136CFC}"/>
              </a:ext>
            </a:extLst>
          </p:cNvPr>
          <p:cNvSpPr txBox="1"/>
          <p:nvPr/>
        </p:nvSpPr>
        <p:spPr>
          <a:xfrm>
            <a:off x="61541" y="2963273"/>
            <a:ext cx="2396143" cy="461665"/>
          </a:xfrm>
          <a:prstGeom prst="rect">
            <a:avLst/>
          </a:prstGeom>
          <a:noFill/>
        </p:spPr>
        <p:txBody>
          <a:bodyPr wrap="square" rtlCol="0">
            <a:spAutoFit/>
          </a:bodyPr>
          <a:lstStyle/>
          <a:p>
            <a:pPr algn="ctr"/>
            <a:r>
              <a:rPr lang="en-US" sz="2400" b="1" dirty="0">
                <a:solidFill>
                  <a:srgbClr val="FFA956"/>
                </a:solidFill>
                <a:latin typeface="Tw Cen MT" panose="020B0602020104020603" pitchFamily="34" charset="0"/>
                <a:ea typeface="Tahoma" panose="020B0604030504040204" pitchFamily="34" charset="0"/>
                <a:cs typeface="Arial" panose="020B0604020202020204" pitchFamily="34" charset="0"/>
              </a:rPr>
              <a:t>Cases Handled:</a:t>
            </a:r>
          </a:p>
        </p:txBody>
      </p:sp>
      <p:sp>
        <p:nvSpPr>
          <p:cNvPr id="36" name="TextBox 35">
            <a:extLst>
              <a:ext uri="{FF2B5EF4-FFF2-40B4-BE49-F238E27FC236}">
                <a16:creationId xmlns:a16="http://schemas.microsoft.com/office/drawing/2014/main" id="{287699CD-E0AD-4D3D-9F1A-FF75CFA0DADF}"/>
              </a:ext>
            </a:extLst>
          </p:cNvPr>
          <p:cNvSpPr txBox="1"/>
          <p:nvPr/>
        </p:nvSpPr>
        <p:spPr>
          <a:xfrm>
            <a:off x="-253713" y="4500508"/>
            <a:ext cx="2519226" cy="461665"/>
          </a:xfrm>
          <a:prstGeom prst="rect">
            <a:avLst/>
          </a:prstGeom>
          <a:noFill/>
        </p:spPr>
        <p:txBody>
          <a:bodyPr wrap="square" rtlCol="0">
            <a:spAutoFit/>
          </a:bodyPr>
          <a:lstStyle/>
          <a:p>
            <a:pPr algn="ctr"/>
            <a:r>
              <a:rPr lang="en-US" sz="2400" b="1" dirty="0">
                <a:solidFill>
                  <a:srgbClr val="695E78"/>
                </a:solidFill>
                <a:latin typeface="Tw Cen MT" panose="020B0602020104020603" pitchFamily="34" charset="0"/>
                <a:ea typeface="Tahoma" panose="020B0604030504040204" pitchFamily="34" charset="0"/>
                <a:cs typeface="Arial" panose="020B0604020202020204" pitchFamily="34" charset="0"/>
              </a:rPr>
              <a:t>Penalties:</a:t>
            </a:r>
          </a:p>
        </p:txBody>
      </p:sp>
      <p:sp>
        <p:nvSpPr>
          <p:cNvPr id="14" name="TextBox 13">
            <a:extLst>
              <a:ext uri="{FF2B5EF4-FFF2-40B4-BE49-F238E27FC236}">
                <a16:creationId xmlns:a16="http://schemas.microsoft.com/office/drawing/2014/main" id="{7D366B40-519A-493C-8AE9-CEA71014D269}"/>
              </a:ext>
            </a:extLst>
          </p:cNvPr>
          <p:cNvSpPr txBox="1"/>
          <p:nvPr/>
        </p:nvSpPr>
        <p:spPr>
          <a:xfrm>
            <a:off x="8586769" y="4686428"/>
            <a:ext cx="3188463" cy="307777"/>
          </a:xfrm>
          <a:prstGeom prst="rect">
            <a:avLst/>
          </a:prstGeom>
          <a:noFill/>
        </p:spPr>
        <p:txBody>
          <a:bodyPr wrap="square" rtlCol="0">
            <a:spAutoFit/>
          </a:bodyPr>
          <a:lstStyle/>
          <a:p>
            <a:pPr algn="ctr"/>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The Commercial High Court Of Colombo</a:t>
            </a:r>
          </a:p>
        </p:txBody>
      </p:sp>
      <p:sp>
        <p:nvSpPr>
          <p:cNvPr id="17" name="TextBox 16">
            <a:extLst>
              <a:ext uri="{FF2B5EF4-FFF2-40B4-BE49-F238E27FC236}">
                <a16:creationId xmlns:a16="http://schemas.microsoft.com/office/drawing/2014/main" id="{CC97B142-E74F-4754-B913-529C3A53377F}"/>
              </a:ext>
            </a:extLst>
          </p:cNvPr>
          <p:cNvSpPr txBox="1"/>
          <p:nvPr/>
        </p:nvSpPr>
        <p:spPr>
          <a:xfrm>
            <a:off x="523537" y="1322341"/>
            <a:ext cx="7387747" cy="1569660"/>
          </a:xfrm>
          <a:prstGeom prst="rect">
            <a:avLst/>
          </a:prstGeom>
          <a:noFill/>
        </p:spPr>
        <p:txBody>
          <a:bodyPr wrap="square" rtlCol="0">
            <a:spAutoFit/>
          </a:bodyPr>
          <a:lstStyle/>
          <a:p>
            <a:pPr algn="just"/>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The jurisdiction of the Commercial High Court is to hear actions where the cause of action has arisen out of commercial transactions in which demand exceeds fifty million Sri Lankan rupees.</a:t>
            </a:r>
          </a:p>
        </p:txBody>
      </p:sp>
      <p:sp>
        <p:nvSpPr>
          <p:cNvPr id="18" name="TextBox 17">
            <a:extLst>
              <a:ext uri="{FF2B5EF4-FFF2-40B4-BE49-F238E27FC236}">
                <a16:creationId xmlns:a16="http://schemas.microsoft.com/office/drawing/2014/main" id="{39270C9E-E823-4C43-8F37-6236DF6776A7}"/>
              </a:ext>
            </a:extLst>
          </p:cNvPr>
          <p:cNvSpPr txBox="1"/>
          <p:nvPr/>
        </p:nvSpPr>
        <p:spPr>
          <a:xfrm>
            <a:off x="523536" y="3365835"/>
            <a:ext cx="7387747" cy="1200329"/>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Corporate Fraud.</a:t>
            </a:r>
          </a:p>
          <a:p>
            <a:pPr marL="342900" indent="-342900" algn="just">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Intellectual Property Violations.</a:t>
            </a:r>
          </a:p>
          <a:p>
            <a:pPr marL="342900" indent="-342900" algn="just">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Banking and Financial Crimes.</a:t>
            </a:r>
          </a:p>
        </p:txBody>
      </p:sp>
      <p:sp>
        <p:nvSpPr>
          <p:cNvPr id="19" name="TextBox 18">
            <a:extLst>
              <a:ext uri="{FF2B5EF4-FFF2-40B4-BE49-F238E27FC236}">
                <a16:creationId xmlns:a16="http://schemas.microsoft.com/office/drawing/2014/main" id="{29F22F34-4B49-4F17-AB5E-5963C5D4FC0E}"/>
              </a:ext>
            </a:extLst>
          </p:cNvPr>
          <p:cNvSpPr txBox="1"/>
          <p:nvPr/>
        </p:nvSpPr>
        <p:spPr>
          <a:xfrm>
            <a:off x="308775" y="4901648"/>
            <a:ext cx="11382479" cy="1138773"/>
          </a:xfrm>
          <a:prstGeom prst="rect">
            <a:avLst/>
          </a:prstGeom>
          <a:noFill/>
        </p:spPr>
        <p:txBody>
          <a:bodyPr wrap="square" rtlCol="0">
            <a:spAutoFit/>
          </a:bodyPr>
          <a:lstStyle/>
          <a:p>
            <a:pPr algn="just"/>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 Imposes large financial penalties or orders imprisonment for commercial law violations.</a:t>
            </a:r>
          </a:p>
          <a:p>
            <a:pPr algn="just"/>
            <a:endPar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endParaRPr>
          </a:p>
          <a:p>
            <a:pPr algn="just"/>
            <a:r>
              <a:rPr lang="en-US" sz="20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 </a:t>
            </a:r>
            <a:endPar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417563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250"/>
                                        <p:tgtEl>
                                          <p:spTgt spid="9"/>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250"/>
                                        <p:tgtEl>
                                          <p:spTgt spid="12"/>
                                        </p:tgtEl>
                                      </p:cBhvr>
                                    </p:animEffect>
                                  </p:childTnLst>
                                </p:cTn>
                              </p:par>
                            </p:childTnLst>
                          </p:cTn>
                        </p:par>
                        <p:par>
                          <p:cTn id="16" fill="hold">
                            <p:stCondLst>
                              <p:cond delay="750"/>
                            </p:stCondLst>
                            <p:childTnLst>
                              <p:par>
                                <p:cTn id="17" presetID="22" presetClass="entr" presetSubtype="2"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250"/>
                                        <p:tgtEl>
                                          <p:spTgt spid="1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8106A27-B64D-45C9-9E26-0763F3404A91}"/>
              </a:ext>
            </a:extLst>
          </p:cNvPr>
          <p:cNvCxnSpPr>
            <a:cxnSpLocks/>
          </p:cNvCxnSpPr>
          <p:nvPr/>
        </p:nvCxnSpPr>
        <p:spPr>
          <a:xfrm>
            <a:off x="8134158" y="356729"/>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B32DBFD-68B8-4B30-B445-9953926E7EC5}"/>
              </a:ext>
            </a:extLst>
          </p:cNvPr>
          <p:cNvCxnSpPr>
            <a:cxnSpLocks/>
          </p:cNvCxnSpPr>
          <p:nvPr/>
        </p:nvCxnSpPr>
        <p:spPr>
          <a:xfrm rot="16200000">
            <a:off x="8684226" y="-230558"/>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336D1D-5BC9-4EAC-8660-D4B2BBD4C548}"/>
              </a:ext>
            </a:extLst>
          </p:cNvPr>
          <p:cNvCxnSpPr>
            <a:cxnSpLocks/>
          </p:cNvCxnSpPr>
          <p:nvPr/>
        </p:nvCxnSpPr>
        <p:spPr>
          <a:xfrm rot="10800000">
            <a:off x="11897828" y="3548190"/>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80407B-06C8-44FD-94F4-573761D0C6B2}"/>
              </a:ext>
            </a:extLst>
          </p:cNvPr>
          <p:cNvCxnSpPr>
            <a:cxnSpLocks/>
          </p:cNvCxnSpPr>
          <p:nvPr/>
        </p:nvCxnSpPr>
        <p:spPr>
          <a:xfrm rot="5400000">
            <a:off x="11311564" y="4099378"/>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D18FC2E-4BDA-42B6-87D0-B488A86F7ACD}"/>
              </a:ext>
            </a:extLst>
          </p:cNvPr>
          <p:cNvSpPr txBox="1"/>
          <p:nvPr/>
        </p:nvSpPr>
        <p:spPr>
          <a:xfrm>
            <a:off x="389903" y="283232"/>
            <a:ext cx="7727029"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3.2 High Court of the Provinces</a:t>
            </a:r>
          </a:p>
        </p:txBody>
      </p:sp>
      <p:pic>
        <p:nvPicPr>
          <p:cNvPr id="11" name="Picture 10">
            <a:extLst>
              <a:ext uri="{FF2B5EF4-FFF2-40B4-BE49-F238E27FC236}">
                <a16:creationId xmlns:a16="http://schemas.microsoft.com/office/drawing/2014/main" id="{60E0D73A-20CB-4E62-96DB-1F4D34DE2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611" y="356728"/>
            <a:ext cx="3691336" cy="4243245"/>
          </a:xfrm>
          <a:prstGeom prst="rect">
            <a:avLst/>
          </a:prstGeom>
        </p:spPr>
      </p:pic>
      <p:sp>
        <p:nvSpPr>
          <p:cNvPr id="34" name="TextBox 33">
            <a:extLst>
              <a:ext uri="{FF2B5EF4-FFF2-40B4-BE49-F238E27FC236}">
                <a16:creationId xmlns:a16="http://schemas.microsoft.com/office/drawing/2014/main" id="{F045B3FF-13F4-493B-B236-C3B5DFED2A56}"/>
              </a:ext>
            </a:extLst>
          </p:cNvPr>
          <p:cNvSpPr txBox="1"/>
          <p:nvPr/>
        </p:nvSpPr>
        <p:spPr>
          <a:xfrm>
            <a:off x="-130629" y="981955"/>
            <a:ext cx="2396142" cy="461665"/>
          </a:xfrm>
          <a:prstGeom prst="rect">
            <a:avLst/>
          </a:prstGeom>
          <a:noFill/>
        </p:spPr>
        <p:txBody>
          <a:bodyPr wrap="square" rtlCol="0">
            <a:spAutoFit/>
          </a:bodyPr>
          <a:lstStyle/>
          <a:p>
            <a:pPr algn="ctr"/>
            <a:r>
              <a:rPr lang="en-US" sz="2400" b="1" dirty="0">
                <a:solidFill>
                  <a:srgbClr val="F25245"/>
                </a:solidFill>
                <a:latin typeface="Tw Cen MT" panose="020B0602020104020603" pitchFamily="34" charset="0"/>
                <a:ea typeface="Tahoma" panose="020B0604030504040204" pitchFamily="34" charset="0"/>
                <a:cs typeface="Arial" panose="020B0604020202020204" pitchFamily="34" charset="0"/>
              </a:rPr>
              <a:t>What is?</a:t>
            </a:r>
          </a:p>
        </p:txBody>
      </p:sp>
      <p:sp>
        <p:nvSpPr>
          <p:cNvPr id="35" name="TextBox 34">
            <a:extLst>
              <a:ext uri="{FF2B5EF4-FFF2-40B4-BE49-F238E27FC236}">
                <a16:creationId xmlns:a16="http://schemas.microsoft.com/office/drawing/2014/main" id="{CB50F75B-681C-4AAD-AC21-CAAAD7136CFC}"/>
              </a:ext>
            </a:extLst>
          </p:cNvPr>
          <p:cNvSpPr txBox="1"/>
          <p:nvPr/>
        </p:nvSpPr>
        <p:spPr>
          <a:xfrm>
            <a:off x="61541" y="2963273"/>
            <a:ext cx="2396143" cy="461665"/>
          </a:xfrm>
          <a:prstGeom prst="rect">
            <a:avLst/>
          </a:prstGeom>
          <a:noFill/>
        </p:spPr>
        <p:txBody>
          <a:bodyPr wrap="square" rtlCol="0">
            <a:spAutoFit/>
          </a:bodyPr>
          <a:lstStyle/>
          <a:p>
            <a:pPr algn="ctr"/>
            <a:r>
              <a:rPr lang="en-US" sz="2400" b="1" dirty="0">
                <a:solidFill>
                  <a:srgbClr val="FFA956"/>
                </a:solidFill>
                <a:latin typeface="Tw Cen MT" panose="020B0602020104020603" pitchFamily="34" charset="0"/>
                <a:ea typeface="Tahoma" panose="020B0604030504040204" pitchFamily="34" charset="0"/>
                <a:cs typeface="Arial" panose="020B0604020202020204" pitchFamily="34" charset="0"/>
              </a:rPr>
              <a:t>Cases Handled:</a:t>
            </a:r>
          </a:p>
        </p:txBody>
      </p:sp>
      <p:sp>
        <p:nvSpPr>
          <p:cNvPr id="36" name="TextBox 35">
            <a:extLst>
              <a:ext uri="{FF2B5EF4-FFF2-40B4-BE49-F238E27FC236}">
                <a16:creationId xmlns:a16="http://schemas.microsoft.com/office/drawing/2014/main" id="{287699CD-E0AD-4D3D-9F1A-FF75CFA0DADF}"/>
              </a:ext>
            </a:extLst>
          </p:cNvPr>
          <p:cNvSpPr txBox="1"/>
          <p:nvPr/>
        </p:nvSpPr>
        <p:spPr>
          <a:xfrm>
            <a:off x="-253713" y="4713758"/>
            <a:ext cx="2519226" cy="461665"/>
          </a:xfrm>
          <a:prstGeom prst="rect">
            <a:avLst/>
          </a:prstGeom>
          <a:noFill/>
        </p:spPr>
        <p:txBody>
          <a:bodyPr wrap="square" rtlCol="0">
            <a:spAutoFit/>
          </a:bodyPr>
          <a:lstStyle/>
          <a:p>
            <a:pPr algn="ctr"/>
            <a:r>
              <a:rPr lang="en-US" sz="2400" b="1" dirty="0">
                <a:solidFill>
                  <a:srgbClr val="695E78"/>
                </a:solidFill>
                <a:latin typeface="Tw Cen MT" panose="020B0602020104020603" pitchFamily="34" charset="0"/>
                <a:ea typeface="Tahoma" panose="020B0604030504040204" pitchFamily="34" charset="0"/>
                <a:cs typeface="Arial" panose="020B0604020202020204" pitchFamily="34" charset="0"/>
              </a:rPr>
              <a:t>Penalties:</a:t>
            </a:r>
          </a:p>
        </p:txBody>
      </p:sp>
      <p:sp>
        <p:nvSpPr>
          <p:cNvPr id="14" name="TextBox 13">
            <a:extLst>
              <a:ext uri="{FF2B5EF4-FFF2-40B4-BE49-F238E27FC236}">
                <a16:creationId xmlns:a16="http://schemas.microsoft.com/office/drawing/2014/main" id="{1798404D-B683-4F66-A0A3-92E405A30A6A}"/>
              </a:ext>
            </a:extLst>
          </p:cNvPr>
          <p:cNvSpPr txBox="1"/>
          <p:nvPr/>
        </p:nvSpPr>
        <p:spPr>
          <a:xfrm>
            <a:off x="8586769" y="4686428"/>
            <a:ext cx="2855019" cy="307777"/>
          </a:xfrm>
          <a:prstGeom prst="rect">
            <a:avLst/>
          </a:prstGeom>
          <a:noFill/>
        </p:spPr>
        <p:txBody>
          <a:bodyPr wrap="square" rtlCol="0">
            <a:spAutoFit/>
          </a:bodyPr>
          <a:lstStyle/>
          <a:p>
            <a:pPr algn="ctr"/>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Galle High Court</a:t>
            </a:r>
          </a:p>
        </p:txBody>
      </p:sp>
      <p:sp>
        <p:nvSpPr>
          <p:cNvPr id="15" name="TextBox 14">
            <a:extLst>
              <a:ext uri="{FF2B5EF4-FFF2-40B4-BE49-F238E27FC236}">
                <a16:creationId xmlns:a16="http://schemas.microsoft.com/office/drawing/2014/main" id="{5FA0CFA7-D09B-45B1-9F83-5DD94223CE65}"/>
              </a:ext>
            </a:extLst>
          </p:cNvPr>
          <p:cNvSpPr txBox="1"/>
          <p:nvPr/>
        </p:nvSpPr>
        <p:spPr>
          <a:xfrm>
            <a:off x="559543" y="1379746"/>
            <a:ext cx="7387747" cy="1569660"/>
          </a:xfrm>
          <a:prstGeom prst="rect">
            <a:avLst/>
          </a:prstGeom>
          <a:noFill/>
        </p:spPr>
        <p:txBody>
          <a:bodyPr wrap="square" rtlCol="0">
            <a:spAutoFit/>
          </a:bodyPr>
          <a:lstStyle/>
          <a:p>
            <a:pPr algn="just"/>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The Provincial High Court operates within each province, ensuring the efficient administration of justice closer to the people. Provincial High Court handles serious criminal cases.</a:t>
            </a:r>
          </a:p>
        </p:txBody>
      </p:sp>
      <p:sp>
        <p:nvSpPr>
          <p:cNvPr id="16" name="TextBox 15">
            <a:extLst>
              <a:ext uri="{FF2B5EF4-FFF2-40B4-BE49-F238E27FC236}">
                <a16:creationId xmlns:a16="http://schemas.microsoft.com/office/drawing/2014/main" id="{47743E91-9E1C-4EF8-8552-1458D7E922C6}"/>
              </a:ext>
            </a:extLst>
          </p:cNvPr>
          <p:cNvSpPr txBox="1"/>
          <p:nvPr/>
        </p:nvSpPr>
        <p:spPr>
          <a:xfrm>
            <a:off x="461174" y="3212303"/>
            <a:ext cx="7387747"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Major Crimes:</a:t>
            </a:r>
          </a:p>
          <a:p>
            <a:pPr lvl="1"/>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Homicide (murder).</a:t>
            </a:r>
          </a:p>
          <a:p>
            <a:pPr lvl="1"/>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Sexual offenses (rape).</a:t>
            </a:r>
          </a:p>
          <a:p>
            <a:pPr marL="342900" indent="-342900">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Appeals in Criminal Cases.</a:t>
            </a:r>
          </a:p>
          <a:p>
            <a:endParaRPr lang="en-US" sz="2400" dirty="0"/>
          </a:p>
        </p:txBody>
      </p:sp>
      <p:sp>
        <p:nvSpPr>
          <p:cNvPr id="17" name="TextBox 16">
            <a:extLst>
              <a:ext uri="{FF2B5EF4-FFF2-40B4-BE49-F238E27FC236}">
                <a16:creationId xmlns:a16="http://schemas.microsoft.com/office/drawing/2014/main" id="{705C3F70-FAD9-49EA-8ABF-7B420E63F02F}"/>
              </a:ext>
            </a:extLst>
          </p:cNvPr>
          <p:cNvSpPr txBox="1"/>
          <p:nvPr/>
        </p:nvSpPr>
        <p:spPr>
          <a:xfrm>
            <a:off x="461174" y="5011372"/>
            <a:ext cx="11504640" cy="830997"/>
          </a:xfrm>
          <a:prstGeom prst="rect">
            <a:avLst/>
          </a:prstGeom>
          <a:noFill/>
        </p:spPr>
        <p:txBody>
          <a:bodyPr wrap="square" rtlCol="0">
            <a:spAutoFit/>
          </a:bodyPr>
          <a:lstStyle/>
          <a:p>
            <a:pPr algn="just"/>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Confirms imprisonment or compensation for criminal cases.</a:t>
            </a:r>
          </a:p>
          <a:p>
            <a:pPr algn="just"/>
            <a:endPar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64490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250"/>
                                        <p:tgtEl>
                                          <p:spTgt spid="9"/>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250"/>
                                        <p:tgtEl>
                                          <p:spTgt spid="12"/>
                                        </p:tgtEl>
                                      </p:cBhvr>
                                    </p:animEffect>
                                  </p:childTnLst>
                                </p:cTn>
                              </p:par>
                            </p:childTnLst>
                          </p:cTn>
                        </p:par>
                        <p:par>
                          <p:cTn id="16" fill="hold">
                            <p:stCondLst>
                              <p:cond delay="750"/>
                            </p:stCondLst>
                            <p:childTnLst>
                              <p:par>
                                <p:cTn id="17" presetID="22" presetClass="entr" presetSubtype="2"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250"/>
                                        <p:tgtEl>
                                          <p:spTgt spid="1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8106A27-B64D-45C9-9E26-0763F3404A91}"/>
              </a:ext>
            </a:extLst>
          </p:cNvPr>
          <p:cNvCxnSpPr>
            <a:cxnSpLocks/>
          </p:cNvCxnSpPr>
          <p:nvPr/>
        </p:nvCxnSpPr>
        <p:spPr>
          <a:xfrm>
            <a:off x="8134158" y="356729"/>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B32DBFD-68B8-4B30-B445-9953926E7EC5}"/>
              </a:ext>
            </a:extLst>
          </p:cNvPr>
          <p:cNvCxnSpPr>
            <a:cxnSpLocks/>
          </p:cNvCxnSpPr>
          <p:nvPr/>
        </p:nvCxnSpPr>
        <p:spPr>
          <a:xfrm rot="16200000">
            <a:off x="8684226" y="-230558"/>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336D1D-5BC9-4EAC-8660-D4B2BBD4C548}"/>
              </a:ext>
            </a:extLst>
          </p:cNvPr>
          <p:cNvCxnSpPr>
            <a:cxnSpLocks/>
          </p:cNvCxnSpPr>
          <p:nvPr/>
        </p:nvCxnSpPr>
        <p:spPr>
          <a:xfrm rot="10800000">
            <a:off x="11897828" y="3548190"/>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80407B-06C8-44FD-94F4-573761D0C6B2}"/>
              </a:ext>
            </a:extLst>
          </p:cNvPr>
          <p:cNvCxnSpPr>
            <a:cxnSpLocks/>
          </p:cNvCxnSpPr>
          <p:nvPr/>
        </p:nvCxnSpPr>
        <p:spPr>
          <a:xfrm rot="5400000">
            <a:off x="11311564" y="4099378"/>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D18FC2E-4BDA-42B6-87D0-B488A86F7ACD}"/>
              </a:ext>
            </a:extLst>
          </p:cNvPr>
          <p:cNvSpPr txBox="1"/>
          <p:nvPr/>
        </p:nvSpPr>
        <p:spPr>
          <a:xfrm>
            <a:off x="1174375" y="248060"/>
            <a:ext cx="6150153"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4. District Court</a:t>
            </a:r>
          </a:p>
        </p:txBody>
      </p:sp>
      <p:pic>
        <p:nvPicPr>
          <p:cNvPr id="11" name="Picture 10">
            <a:extLst>
              <a:ext uri="{FF2B5EF4-FFF2-40B4-BE49-F238E27FC236}">
                <a16:creationId xmlns:a16="http://schemas.microsoft.com/office/drawing/2014/main" id="{60E0D73A-20CB-4E62-96DB-1F4D34DE2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611" y="356729"/>
            <a:ext cx="3691336" cy="4243257"/>
          </a:xfrm>
          <a:prstGeom prst="rect">
            <a:avLst/>
          </a:prstGeom>
        </p:spPr>
      </p:pic>
      <p:sp>
        <p:nvSpPr>
          <p:cNvPr id="34" name="TextBox 33">
            <a:extLst>
              <a:ext uri="{FF2B5EF4-FFF2-40B4-BE49-F238E27FC236}">
                <a16:creationId xmlns:a16="http://schemas.microsoft.com/office/drawing/2014/main" id="{F045B3FF-13F4-493B-B236-C3B5DFED2A56}"/>
              </a:ext>
            </a:extLst>
          </p:cNvPr>
          <p:cNvSpPr txBox="1"/>
          <p:nvPr/>
        </p:nvSpPr>
        <p:spPr>
          <a:xfrm>
            <a:off x="-130629" y="1155073"/>
            <a:ext cx="2396142" cy="461665"/>
          </a:xfrm>
          <a:prstGeom prst="rect">
            <a:avLst/>
          </a:prstGeom>
          <a:noFill/>
        </p:spPr>
        <p:txBody>
          <a:bodyPr wrap="square" rtlCol="0">
            <a:spAutoFit/>
          </a:bodyPr>
          <a:lstStyle/>
          <a:p>
            <a:pPr algn="ctr"/>
            <a:r>
              <a:rPr lang="en-US" sz="2400" b="1" dirty="0">
                <a:solidFill>
                  <a:srgbClr val="F25245"/>
                </a:solidFill>
                <a:latin typeface="Tw Cen MT" panose="020B0602020104020603" pitchFamily="34" charset="0"/>
                <a:ea typeface="Tahoma" panose="020B0604030504040204" pitchFamily="34" charset="0"/>
                <a:cs typeface="Arial" panose="020B0604020202020204" pitchFamily="34" charset="0"/>
              </a:rPr>
              <a:t>What is?</a:t>
            </a:r>
          </a:p>
        </p:txBody>
      </p:sp>
      <p:sp>
        <p:nvSpPr>
          <p:cNvPr id="35" name="TextBox 34">
            <a:extLst>
              <a:ext uri="{FF2B5EF4-FFF2-40B4-BE49-F238E27FC236}">
                <a16:creationId xmlns:a16="http://schemas.microsoft.com/office/drawing/2014/main" id="{CB50F75B-681C-4AAD-AC21-CAAAD7136CFC}"/>
              </a:ext>
            </a:extLst>
          </p:cNvPr>
          <p:cNvSpPr txBox="1"/>
          <p:nvPr/>
        </p:nvSpPr>
        <p:spPr>
          <a:xfrm>
            <a:off x="61541" y="2963273"/>
            <a:ext cx="2396143" cy="461665"/>
          </a:xfrm>
          <a:prstGeom prst="rect">
            <a:avLst/>
          </a:prstGeom>
          <a:noFill/>
        </p:spPr>
        <p:txBody>
          <a:bodyPr wrap="square" rtlCol="0">
            <a:spAutoFit/>
          </a:bodyPr>
          <a:lstStyle/>
          <a:p>
            <a:pPr algn="ctr"/>
            <a:r>
              <a:rPr lang="en-US" sz="2400" b="1" dirty="0">
                <a:solidFill>
                  <a:srgbClr val="FFA956"/>
                </a:solidFill>
                <a:latin typeface="Tw Cen MT" panose="020B0602020104020603" pitchFamily="34" charset="0"/>
                <a:ea typeface="Tahoma" panose="020B0604030504040204" pitchFamily="34" charset="0"/>
                <a:cs typeface="Arial" panose="020B0604020202020204" pitchFamily="34" charset="0"/>
              </a:rPr>
              <a:t>Cases Handled:</a:t>
            </a:r>
          </a:p>
        </p:txBody>
      </p:sp>
      <p:sp>
        <p:nvSpPr>
          <p:cNvPr id="36" name="TextBox 35">
            <a:extLst>
              <a:ext uri="{FF2B5EF4-FFF2-40B4-BE49-F238E27FC236}">
                <a16:creationId xmlns:a16="http://schemas.microsoft.com/office/drawing/2014/main" id="{287699CD-E0AD-4D3D-9F1A-FF75CFA0DADF}"/>
              </a:ext>
            </a:extLst>
          </p:cNvPr>
          <p:cNvSpPr txBox="1"/>
          <p:nvPr/>
        </p:nvSpPr>
        <p:spPr>
          <a:xfrm>
            <a:off x="-261411" y="4455595"/>
            <a:ext cx="2519226" cy="461665"/>
          </a:xfrm>
          <a:prstGeom prst="rect">
            <a:avLst/>
          </a:prstGeom>
          <a:noFill/>
        </p:spPr>
        <p:txBody>
          <a:bodyPr wrap="square" rtlCol="0">
            <a:spAutoFit/>
          </a:bodyPr>
          <a:lstStyle/>
          <a:p>
            <a:pPr algn="ctr"/>
            <a:r>
              <a:rPr lang="en-US" sz="2400" b="1" dirty="0">
                <a:solidFill>
                  <a:srgbClr val="695E78"/>
                </a:solidFill>
                <a:latin typeface="Tw Cen MT" panose="020B0602020104020603" pitchFamily="34" charset="0"/>
                <a:ea typeface="Tahoma" panose="020B0604030504040204" pitchFamily="34" charset="0"/>
                <a:cs typeface="Arial" panose="020B0604020202020204" pitchFamily="34" charset="0"/>
              </a:rPr>
              <a:t>Penalties:</a:t>
            </a:r>
          </a:p>
        </p:txBody>
      </p:sp>
      <p:sp>
        <p:nvSpPr>
          <p:cNvPr id="14" name="TextBox 13">
            <a:extLst>
              <a:ext uri="{FF2B5EF4-FFF2-40B4-BE49-F238E27FC236}">
                <a16:creationId xmlns:a16="http://schemas.microsoft.com/office/drawing/2014/main" id="{2766673B-B7FC-4CF6-9F6A-6702DB80371F}"/>
              </a:ext>
            </a:extLst>
          </p:cNvPr>
          <p:cNvSpPr txBox="1"/>
          <p:nvPr/>
        </p:nvSpPr>
        <p:spPr>
          <a:xfrm>
            <a:off x="8586769" y="4686428"/>
            <a:ext cx="2855019" cy="307777"/>
          </a:xfrm>
          <a:prstGeom prst="rect">
            <a:avLst/>
          </a:prstGeom>
          <a:noFill/>
        </p:spPr>
        <p:txBody>
          <a:bodyPr wrap="square" rtlCol="0">
            <a:spAutoFit/>
          </a:bodyPr>
          <a:lstStyle/>
          <a:p>
            <a:pPr algn="ctr"/>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Kandy District Court</a:t>
            </a:r>
          </a:p>
        </p:txBody>
      </p:sp>
      <p:sp>
        <p:nvSpPr>
          <p:cNvPr id="15" name="TextBox 14">
            <a:extLst>
              <a:ext uri="{FF2B5EF4-FFF2-40B4-BE49-F238E27FC236}">
                <a16:creationId xmlns:a16="http://schemas.microsoft.com/office/drawing/2014/main" id="{F4CC7731-C5AE-4675-B80E-262B59E8B015}"/>
              </a:ext>
            </a:extLst>
          </p:cNvPr>
          <p:cNvSpPr txBox="1"/>
          <p:nvPr/>
        </p:nvSpPr>
        <p:spPr>
          <a:xfrm>
            <a:off x="588693" y="1594595"/>
            <a:ext cx="7387747" cy="1200329"/>
          </a:xfrm>
          <a:prstGeom prst="rect">
            <a:avLst/>
          </a:prstGeom>
          <a:noFill/>
        </p:spPr>
        <p:txBody>
          <a:bodyPr wrap="square" rtlCol="0">
            <a:spAutoFit/>
          </a:bodyPr>
          <a:lstStyle/>
          <a:p>
            <a:pPr algn="just"/>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The District Court plays a vital role in addressing specific criminal cases with civil implications, such as defamation or cases involving compensation for bodily harm.</a:t>
            </a:r>
          </a:p>
        </p:txBody>
      </p:sp>
      <p:sp>
        <p:nvSpPr>
          <p:cNvPr id="16" name="TextBox 15">
            <a:extLst>
              <a:ext uri="{FF2B5EF4-FFF2-40B4-BE49-F238E27FC236}">
                <a16:creationId xmlns:a16="http://schemas.microsoft.com/office/drawing/2014/main" id="{AD67FFAB-6E5C-43C9-807B-598081D33820}"/>
              </a:ext>
            </a:extLst>
          </p:cNvPr>
          <p:cNvSpPr txBox="1"/>
          <p:nvPr/>
        </p:nvSpPr>
        <p:spPr>
          <a:xfrm>
            <a:off x="461174" y="3212303"/>
            <a:ext cx="7387747" cy="1200329"/>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Cases Involving Compensation for Criminal Acts.</a:t>
            </a:r>
          </a:p>
          <a:p>
            <a:pPr marL="342900" indent="-342900" algn="just">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Probate and Testamentary Matters with Criminal Aspects.</a:t>
            </a:r>
          </a:p>
        </p:txBody>
      </p:sp>
      <p:sp>
        <p:nvSpPr>
          <p:cNvPr id="17" name="TextBox 16">
            <a:extLst>
              <a:ext uri="{FF2B5EF4-FFF2-40B4-BE49-F238E27FC236}">
                <a16:creationId xmlns:a16="http://schemas.microsoft.com/office/drawing/2014/main" id="{2DD48204-02F3-479B-AF0B-6C767170E8D0}"/>
              </a:ext>
            </a:extLst>
          </p:cNvPr>
          <p:cNvSpPr txBox="1"/>
          <p:nvPr/>
        </p:nvSpPr>
        <p:spPr>
          <a:xfrm>
            <a:off x="461174" y="4865924"/>
            <a:ext cx="11475787" cy="1138773"/>
          </a:xfrm>
          <a:prstGeom prst="rect">
            <a:avLst/>
          </a:prstGeom>
          <a:noFill/>
        </p:spPr>
        <p:txBody>
          <a:bodyPr wrap="square" rtlCol="0">
            <a:spAutoFit/>
          </a:bodyPr>
          <a:lstStyle/>
          <a:p>
            <a:pPr algn="just"/>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Orders property division, child custody, or compensation for civil cases linked to criminal acts.</a:t>
            </a:r>
          </a:p>
          <a:p>
            <a:pPr algn="just"/>
            <a:endPar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endParaRPr>
          </a:p>
          <a:p>
            <a:pPr algn="just"/>
            <a:r>
              <a:rPr lang="en-US" sz="20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 </a:t>
            </a:r>
            <a:endPar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421702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250"/>
                                        <p:tgtEl>
                                          <p:spTgt spid="9"/>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250"/>
                                        <p:tgtEl>
                                          <p:spTgt spid="12"/>
                                        </p:tgtEl>
                                      </p:cBhvr>
                                    </p:animEffect>
                                  </p:childTnLst>
                                </p:cTn>
                              </p:par>
                            </p:childTnLst>
                          </p:cTn>
                        </p:par>
                        <p:par>
                          <p:cTn id="16" fill="hold">
                            <p:stCondLst>
                              <p:cond delay="750"/>
                            </p:stCondLst>
                            <p:childTnLst>
                              <p:par>
                                <p:cTn id="17" presetID="22" presetClass="entr" presetSubtype="2"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250"/>
                                        <p:tgtEl>
                                          <p:spTgt spid="1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8106A27-B64D-45C9-9E26-0763F3404A91}"/>
              </a:ext>
            </a:extLst>
          </p:cNvPr>
          <p:cNvCxnSpPr>
            <a:cxnSpLocks/>
          </p:cNvCxnSpPr>
          <p:nvPr/>
        </p:nvCxnSpPr>
        <p:spPr>
          <a:xfrm>
            <a:off x="8134158" y="356729"/>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B32DBFD-68B8-4B30-B445-9953926E7EC5}"/>
              </a:ext>
            </a:extLst>
          </p:cNvPr>
          <p:cNvCxnSpPr>
            <a:cxnSpLocks/>
          </p:cNvCxnSpPr>
          <p:nvPr/>
        </p:nvCxnSpPr>
        <p:spPr>
          <a:xfrm rot="16200000">
            <a:off x="8684226" y="-230558"/>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336D1D-5BC9-4EAC-8660-D4B2BBD4C548}"/>
              </a:ext>
            </a:extLst>
          </p:cNvPr>
          <p:cNvCxnSpPr>
            <a:cxnSpLocks/>
          </p:cNvCxnSpPr>
          <p:nvPr/>
        </p:nvCxnSpPr>
        <p:spPr>
          <a:xfrm rot="10800000">
            <a:off x="11897828" y="3548190"/>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80407B-06C8-44FD-94F4-573761D0C6B2}"/>
              </a:ext>
            </a:extLst>
          </p:cNvPr>
          <p:cNvCxnSpPr>
            <a:cxnSpLocks/>
          </p:cNvCxnSpPr>
          <p:nvPr/>
        </p:nvCxnSpPr>
        <p:spPr>
          <a:xfrm rot="5400000">
            <a:off x="11311564" y="4099378"/>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D18FC2E-4BDA-42B6-87D0-B488A86F7ACD}"/>
              </a:ext>
            </a:extLst>
          </p:cNvPr>
          <p:cNvSpPr txBox="1"/>
          <p:nvPr/>
        </p:nvSpPr>
        <p:spPr>
          <a:xfrm>
            <a:off x="1174375" y="248060"/>
            <a:ext cx="6150153"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5. Magistrate Court</a:t>
            </a:r>
          </a:p>
        </p:txBody>
      </p:sp>
      <p:pic>
        <p:nvPicPr>
          <p:cNvPr id="11" name="Picture 10">
            <a:extLst>
              <a:ext uri="{FF2B5EF4-FFF2-40B4-BE49-F238E27FC236}">
                <a16:creationId xmlns:a16="http://schemas.microsoft.com/office/drawing/2014/main" id="{60E0D73A-20CB-4E62-96DB-1F4D34DE2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611" y="356729"/>
            <a:ext cx="3691336" cy="4177943"/>
          </a:xfrm>
          <a:prstGeom prst="rect">
            <a:avLst/>
          </a:prstGeom>
        </p:spPr>
      </p:pic>
      <p:sp>
        <p:nvSpPr>
          <p:cNvPr id="34" name="TextBox 33">
            <a:extLst>
              <a:ext uri="{FF2B5EF4-FFF2-40B4-BE49-F238E27FC236}">
                <a16:creationId xmlns:a16="http://schemas.microsoft.com/office/drawing/2014/main" id="{F045B3FF-13F4-493B-B236-C3B5DFED2A56}"/>
              </a:ext>
            </a:extLst>
          </p:cNvPr>
          <p:cNvSpPr txBox="1"/>
          <p:nvPr/>
        </p:nvSpPr>
        <p:spPr>
          <a:xfrm>
            <a:off x="-130629" y="1155073"/>
            <a:ext cx="2396142" cy="461665"/>
          </a:xfrm>
          <a:prstGeom prst="rect">
            <a:avLst/>
          </a:prstGeom>
          <a:noFill/>
        </p:spPr>
        <p:txBody>
          <a:bodyPr wrap="square" rtlCol="0">
            <a:spAutoFit/>
          </a:bodyPr>
          <a:lstStyle/>
          <a:p>
            <a:pPr algn="ctr"/>
            <a:r>
              <a:rPr lang="en-US" sz="2400" b="1" dirty="0">
                <a:solidFill>
                  <a:srgbClr val="F25245"/>
                </a:solidFill>
                <a:latin typeface="Tw Cen MT" panose="020B0602020104020603" pitchFamily="34" charset="0"/>
                <a:ea typeface="Tahoma" panose="020B0604030504040204" pitchFamily="34" charset="0"/>
                <a:cs typeface="Arial" panose="020B0604020202020204" pitchFamily="34" charset="0"/>
              </a:rPr>
              <a:t>What is?</a:t>
            </a:r>
          </a:p>
        </p:txBody>
      </p:sp>
      <p:sp>
        <p:nvSpPr>
          <p:cNvPr id="35" name="TextBox 34">
            <a:extLst>
              <a:ext uri="{FF2B5EF4-FFF2-40B4-BE49-F238E27FC236}">
                <a16:creationId xmlns:a16="http://schemas.microsoft.com/office/drawing/2014/main" id="{CB50F75B-681C-4AAD-AC21-CAAAD7136CFC}"/>
              </a:ext>
            </a:extLst>
          </p:cNvPr>
          <p:cNvSpPr txBox="1"/>
          <p:nvPr/>
        </p:nvSpPr>
        <p:spPr>
          <a:xfrm>
            <a:off x="61541" y="2963273"/>
            <a:ext cx="2396143" cy="461665"/>
          </a:xfrm>
          <a:prstGeom prst="rect">
            <a:avLst/>
          </a:prstGeom>
          <a:noFill/>
        </p:spPr>
        <p:txBody>
          <a:bodyPr wrap="square" rtlCol="0">
            <a:spAutoFit/>
          </a:bodyPr>
          <a:lstStyle/>
          <a:p>
            <a:pPr algn="ctr"/>
            <a:r>
              <a:rPr lang="en-US" sz="2400" b="1" dirty="0">
                <a:solidFill>
                  <a:srgbClr val="FFA956"/>
                </a:solidFill>
                <a:latin typeface="Tw Cen MT" panose="020B0602020104020603" pitchFamily="34" charset="0"/>
                <a:ea typeface="Tahoma" panose="020B0604030504040204" pitchFamily="34" charset="0"/>
                <a:cs typeface="Arial" panose="020B0604020202020204" pitchFamily="34" charset="0"/>
              </a:rPr>
              <a:t>Cases Handled:</a:t>
            </a:r>
          </a:p>
        </p:txBody>
      </p:sp>
      <p:sp>
        <p:nvSpPr>
          <p:cNvPr id="36" name="TextBox 35">
            <a:extLst>
              <a:ext uri="{FF2B5EF4-FFF2-40B4-BE49-F238E27FC236}">
                <a16:creationId xmlns:a16="http://schemas.microsoft.com/office/drawing/2014/main" id="{287699CD-E0AD-4D3D-9F1A-FF75CFA0DADF}"/>
              </a:ext>
            </a:extLst>
          </p:cNvPr>
          <p:cNvSpPr txBox="1"/>
          <p:nvPr/>
        </p:nvSpPr>
        <p:spPr>
          <a:xfrm>
            <a:off x="-253713" y="4668497"/>
            <a:ext cx="2519226" cy="461665"/>
          </a:xfrm>
          <a:prstGeom prst="rect">
            <a:avLst/>
          </a:prstGeom>
          <a:noFill/>
        </p:spPr>
        <p:txBody>
          <a:bodyPr wrap="square" rtlCol="0">
            <a:spAutoFit/>
          </a:bodyPr>
          <a:lstStyle/>
          <a:p>
            <a:pPr algn="ctr"/>
            <a:r>
              <a:rPr lang="en-US" sz="2400" b="1" dirty="0">
                <a:solidFill>
                  <a:srgbClr val="695E78"/>
                </a:solidFill>
                <a:latin typeface="Tw Cen MT" panose="020B0602020104020603" pitchFamily="34" charset="0"/>
                <a:ea typeface="Tahoma" panose="020B0604030504040204" pitchFamily="34" charset="0"/>
                <a:cs typeface="Arial" panose="020B0604020202020204" pitchFamily="34" charset="0"/>
              </a:rPr>
              <a:t>Penalties:</a:t>
            </a:r>
          </a:p>
        </p:txBody>
      </p:sp>
      <p:sp>
        <p:nvSpPr>
          <p:cNvPr id="14" name="TextBox 13">
            <a:extLst>
              <a:ext uri="{FF2B5EF4-FFF2-40B4-BE49-F238E27FC236}">
                <a16:creationId xmlns:a16="http://schemas.microsoft.com/office/drawing/2014/main" id="{DDA0A309-5EB8-479F-86EF-38069F5D6CEB}"/>
              </a:ext>
            </a:extLst>
          </p:cNvPr>
          <p:cNvSpPr txBox="1"/>
          <p:nvPr/>
        </p:nvSpPr>
        <p:spPr>
          <a:xfrm>
            <a:off x="8586769" y="4686428"/>
            <a:ext cx="2855019" cy="307777"/>
          </a:xfrm>
          <a:prstGeom prst="rect">
            <a:avLst/>
          </a:prstGeom>
          <a:noFill/>
        </p:spPr>
        <p:txBody>
          <a:bodyPr wrap="square" rtlCol="0">
            <a:spAutoFit/>
          </a:bodyPr>
          <a:lstStyle/>
          <a:p>
            <a:pPr algn="ctr"/>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Gampaha Magistrate Court</a:t>
            </a:r>
          </a:p>
        </p:txBody>
      </p:sp>
      <p:sp>
        <p:nvSpPr>
          <p:cNvPr id="15" name="TextBox 14">
            <a:extLst>
              <a:ext uri="{FF2B5EF4-FFF2-40B4-BE49-F238E27FC236}">
                <a16:creationId xmlns:a16="http://schemas.microsoft.com/office/drawing/2014/main" id="{54733BDA-B072-47FC-9C23-29CEE80426ED}"/>
              </a:ext>
            </a:extLst>
          </p:cNvPr>
          <p:cNvSpPr txBox="1"/>
          <p:nvPr/>
        </p:nvSpPr>
        <p:spPr>
          <a:xfrm>
            <a:off x="588693" y="1594595"/>
            <a:ext cx="7387747" cy="1569660"/>
          </a:xfrm>
          <a:prstGeom prst="rect">
            <a:avLst/>
          </a:prstGeom>
          <a:noFill/>
        </p:spPr>
        <p:txBody>
          <a:bodyPr wrap="square" rtlCol="0">
            <a:spAutoFit/>
          </a:bodyPr>
          <a:lstStyle/>
          <a:p>
            <a:pPr algn="just"/>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The Magistrate Court is the lowest tier in Sri Lanka's judicial hierarchy and handles minor criminal cases and civil disputes. Its localized setup ensures speedy justice for common and smaller-scale offenses.</a:t>
            </a:r>
          </a:p>
        </p:txBody>
      </p:sp>
      <p:sp>
        <p:nvSpPr>
          <p:cNvPr id="16" name="TextBox 15">
            <a:extLst>
              <a:ext uri="{FF2B5EF4-FFF2-40B4-BE49-F238E27FC236}">
                <a16:creationId xmlns:a16="http://schemas.microsoft.com/office/drawing/2014/main" id="{311197CD-CF29-4DBE-9BA8-359BD9D76CE1}"/>
              </a:ext>
            </a:extLst>
          </p:cNvPr>
          <p:cNvSpPr txBox="1"/>
          <p:nvPr/>
        </p:nvSpPr>
        <p:spPr>
          <a:xfrm>
            <a:off x="461174" y="3212303"/>
            <a:ext cx="7387747" cy="1200329"/>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Minor Offenses:</a:t>
            </a:r>
          </a:p>
          <a:p>
            <a:pPr algn="just"/>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	Theft, trespass, and simple assault.</a:t>
            </a:r>
          </a:p>
          <a:p>
            <a:pPr marL="342900" indent="-342900" algn="just">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Traffic Offenses</a:t>
            </a:r>
          </a:p>
        </p:txBody>
      </p:sp>
      <p:sp>
        <p:nvSpPr>
          <p:cNvPr id="17" name="TextBox 16">
            <a:extLst>
              <a:ext uri="{FF2B5EF4-FFF2-40B4-BE49-F238E27FC236}">
                <a16:creationId xmlns:a16="http://schemas.microsoft.com/office/drawing/2014/main" id="{61303F97-96A5-4962-8699-2E11614C9350}"/>
              </a:ext>
            </a:extLst>
          </p:cNvPr>
          <p:cNvSpPr txBox="1"/>
          <p:nvPr/>
        </p:nvSpPr>
        <p:spPr>
          <a:xfrm>
            <a:off x="588693" y="5246518"/>
            <a:ext cx="11102559" cy="830997"/>
          </a:xfrm>
          <a:prstGeom prst="rect">
            <a:avLst/>
          </a:prstGeom>
          <a:noFill/>
        </p:spPr>
        <p:txBody>
          <a:bodyPr wrap="square" rtlCol="0">
            <a:spAutoFit/>
          </a:bodyPr>
          <a:lstStyle/>
          <a:p>
            <a:pPr algn="just"/>
            <a:r>
              <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Issues fines, short-term imprisonment, or community service for minor offenses.</a:t>
            </a:r>
          </a:p>
          <a:p>
            <a:pPr algn="just"/>
            <a:endParaRPr lang="en-US" sz="2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36109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250"/>
                                        <p:tgtEl>
                                          <p:spTgt spid="9"/>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250"/>
                                        <p:tgtEl>
                                          <p:spTgt spid="12"/>
                                        </p:tgtEl>
                                      </p:cBhvr>
                                    </p:animEffect>
                                  </p:childTnLst>
                                </p:cTn>
                              </p:par>
                            </p:childTnLst>
                          </p:cTn>
                        </p:par>
                        <p:par>
                          <p:cTn id="16" fill="hold">
                            <p:stCondLst>
                              <p:cond delay="750"/>
                            </p:stCondLst>
                            <p:childTnLst>
                              <p:par>
                                <p:cTn id="17" presetID="22" presetClass="entr" presetSubtype="2"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250"/>
                                        <p:tgtEl>
                                          <p:spTgt spid="1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B6887B08-98B4-4901-AE8D-6957E6B2EE45}"/>
              </a:ext>
            </a:extLst>
          </p:cNvPr>
          <p:cNvGrpSpPr/>
          <p:nvPr/>
        </p:nvGrpSpPr>
        <p:grpSpPr>
          <a:xfrm>
            <a:off x="5290822" y="5070719"/>
            <a:ext cx="1669415" cy="800510"/>
            <a:chOff x="1363345" y="3159694"/>
            <a:chExt cx="2165350" cy="693420"/>
          </a:xfrm>
        </p:grpSpPr>
        <p:sp>
          <p:nvSpPr>
            <p:cNvPr id="7" name="Rectangle 6">
              <a:extLst>
                <a:ext uri="{FF2B5EF4-FFF2-40B4-BE49-F238E27FC236}">
                  <a16:creationId xmlns:a16="http://schemas.microsoft.com/office/drawing/2014/main" id="{333C7D09-E6D5-42A6-B13B-8A5DFE7005BC}"/>
                </a:ext>
              </a:extLst>
            </p:cNvPr>
            <p:cNvSpPr/>
            <p:nvPr/>
          </p:nvSpPr>
          <p:spPr>
            <a:xfrm>
              <a:off x="1363345" y="3159694"/>
              <a:ext cx="2165350" cy="6934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a:t>
              </a:r>
            </a:p>
          </p:txBody>
        </p:sp>
        <p:grpSp>
          <p:nvGrpSpPr>
            <p:cNvPr id="12" name="Group 11">
              <a:extLst>
                <a:ext uri="{FF2B5EF4-FFF2-40B4-BE49-F238E27FC236}">
                  <a16:creationId xmlns:a16="http://schemas.microsoft.com/office/drawing/2014/main" id="{6F0E45B8-E0DC-45BF-A9D4-2365CE049D48}"/>
                </a:ext>
              </a:extLst>
            </p:cNvPr>
            <p:cNvGrpSpPr/>
            <p:nvPr/>
          </p:nvGrpSpPr>
          <p:grpSpPr>
            <a:xfrm>
              <a:off x="1489093" y="3215414"/>
              <a:ext cx="1959994" cy="547717"/>
              <a:chOff x="1784817" y="2483350"/>
              <a:chExt cx="1959994" cy="547717"/>
            </a:xfrm>
          </p:grpSpPr>
          <p:sp>
            <p:nvSpPr>
              <p:cNvPr id="13" name="TextBox 12">
                <a:extLst>
                  <a:ext uri="{FF2B5EF4-FFF2-40B4-BE49-F238E27FC236}">
                    <a16:creationId xmlns:a16="http://schemas.microsoft.com/office/drawing/2014/main" id="{985B363F-68C0-4E9D-8D62-0736136F8FB4}"/>
                  </a:ext>
                </a:extLst>
              </p:cNvPr>
              <p:cNvSpPr txBox="1"/>
              <p:nvPr/>
            </p:nvSpPr>
            <p:spPr>
              <a:xfrm>
                <a:off x="1784817" y="2737804"/>
                <a:ext cx="1913853" cy="293263"/>
              </a:xfrm>
              <a:prstGeom prst="rect">
                <a:avLst/>
              </a:prstGeom>
              <a:noFill/>
            </p:spPr>
            <p:txBody>
              <a:bodyPr wrap="square" rtlCol="0">
                <a:spAutoFit/>
              </a:bodyPr>
              <a:lstStyle/>
              <a:p>
                <a:pPr algn="ctr"/>
                <a:r>
                  <a:rPr lang="en-US" sz="1600" dirty="0">
                    <a:solidFill>
                      <a:schemeClr val="bg1">
                        <a:lumMod val="50000"/>
                      </a:schemeClr>
                    </a:solidFill>
                    <a:latin typeface="Tw Cen MT" panose="020B0602020104020603" pitchFamily="34" charset="0"/>
                    <a:ea typeface="Tahoma" panose="020B0604030504040204" pitchFamily="34" charset="0"/>
                    <a:cs typeface="Arial" panose="020B0604020202020204" pitchFamily="34" charset="0"/>
                  </a:rPr>
                  <a:t>2019/ICTS/71</a:t>
                </a:r>
              </a:p>
            </p:txBody>
          </p:sp>
          <p:sp>
            <p:nvSpPr>
              <p:cNvPr id="14" name="TextBox 13">
                <a:extLst>
                  <a:ext uri="{FF2B5EF4-FFF2-40B4-BE49-F238E27FC236}">
                    <a16:creationId xmlns:a16="http://schemas.microsoft.com/office/drawing/2014/main" id="{149BCA9D-D6C5-4910-B966-D81337E4011B}"/>
                  </a:ext>
                </a:extLst>
              </p:cNvPr>
              <p:cNvSpPr txBox="1"/>
              <p:nvPr/>
            </p:nvSpPr>
            <p:spPr>
              <a:xfrm>
                <a:off x="1830958" y="2483350"/>
                <a:ext cx="1913853" cy="346584"/>
              </a:xfrm>
              <a:prstGeom prst="rect">
                <a:avLst/>
              </a:prstGeom>
              <a:noFill/>
            </p:spPr>
            <p:txBody>
              <a:bodyPr wrap="square" rtlCol="0">
                <a:spAutoFit/>
              </a:bodyPr>
              <a:lstStyle/>
              <a:p>
                <a:pPr algn="ctr"/>
                <a:r>
                  <a:rPr lang="en-US" sz="2000" b="1" dirty="0" err="1">
                    <a:solidFill>
                      <a:srgbClr val="F25245"/>
                    </a:solidFill>
                    <a:latin typeface="Tw Cen MT" panose="020B0602020104020603" pitchFamily="34" charset="0"/>
                    <a:ea typeface="Tahoma" panose="020B0604030504040204" pitchFamily="34" charset="0"/>
                    <a:cs typeface="Arial" panose="020B0604020202020204" pitchFamily="34" charset="0"/>
                  </a:rPr>
                  <a:t>Tharsha</a:t>
                </a:r>
                <a:endParaRPr lang="en-US" sz="2000" b="1" dirty="0">
                  <a:solidFill>
                    <a:srgbClr val="F25245"/>
                  </a:solidFill>
                  <a:latin typeface="Tw Cen MT" panose="020B0602020104020603" pitchFamily="34" charset="0"/>
                  <a:ea typeface="Tahoma" panose="020B0604030504040204" pitchFamily="34" charset="0"/>
                  <a:cs typeface="Arial" panose="020B0604020202020204" pitchFamily="34" charset="0"/>
                </a:endParaRPr>
              </a:p>
            </p:txBody>
          </p:sp>
        </p:grpSp>
      </p:grpSp>
      <p:sp>
        <p:nvSpPr>
          <p:cNvPr id="34" name="TextBox 33">
            <a:extLst>
              <a:ext uri="{FF2B5EF4-FFF2-40B4-BE49-F238E27FC236}">
                <a16:creationId xmlns:a16="http://schemas.microsoft.com/office/drawing/2014/main" id="{E27FD350-570A-4304-97EE-72EB00E44467}"/>
              </a:ext>
            </a:extLst>
          </p:cNvPr>
          <p:cNvSpPr txBox="1"/>
          <p:nvPr/>
        </p:nvSpPr>
        <p:spPr>
          <a:xfrm>
            <a:off x="3901402" y="456152"/>
            <a:ext cx="4389195"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Our Team</a:t>
            </a:r>
          </a:p>
        </p:txBody>
      </p:sp>
      <p:grpSp>
        <p:nvGrpSpPr>
          <p:cNvPr id="48" name="Group 47">
            <a:extLst>
              <a:ext uri="{FF2B5EF4-FFF2-40B4-BE49-F238E27FC236}">
                <a16:creationId xmlns:a16="http://schemas.microsoft.com/office/drawing/2014/main" id="{E187773D-D284-4089-9B7E-8B6DDDB9FF6A}"/>
              </a:ext>
            </a:extLst>
          </p:cNvPr>
          <p:cNvGrpSpPr/>
          <p:nvPr/>
        </p:nvGrpSpPr>
        <p:grpSpPr>
          <a:xfrm>
            <a:off x="7092758" y="5070719"/>
            <a:ext cx="1669415" cy="800510"/>
            <a:chOff x="1363345" y="3159694"/>
            <a:chExt cx="2165350" cy="693420"/>
          </a:xfrm>
        </p:grpSpPr>
        <p:sp>
          <p:nvSpPr>
            <p:cNvPr id="49" name="Rectangle 48">
              <a:extLst>
                <a:ext uri="{FF2B5EF4-FFF2-40B4-BE49-F238E27FC236}">
                  <a16:creationId xmlns:a16="http://schemas.microsoft.com/office/drawing/2014/main" id="{F01E5C74-52F6-437D-8EDA-270BE47692F0}"/>
                </a:ext>
              </a:extLst>
            </p:cNvPr>
            <p:cNvSpPr/>
            <p:nvPr/>
          </p:nvSpPr>
          <p:spPr>
            <a:xfrm>
              <a:off x="1363345" y="3159694"/>
              <a:ext cx="2165350" cy="6934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a:t>
              </a:r>
            </a:p>
          </p:txBody>
        </p:sp>
        <p:grpSp>
          <p:nvGrpSpPr>
            <p:cNvPr id="50" name="Group 49">
              <a:extLst>
                <a:ext uri="{FF2B5EF4-FFF2-40B4-BE49-F238E27FC236}">
                  <a16:creationId xmlns:a16="http://schemas.microsoft.com/office/drawing/2014/main" id="{1209C2C5-83C8-4FC3-80E9-8312C24532F8}"/>
                </a:ext>
              </a:extLst>
            </p:cNvPr>
            <p:cNvGrpSpPr/>
            <p:nvPr/>
          </p:nvGrpSpPr>
          <p:grpSpPr>
            <a:xfrm>
              <a:off x="1489093" y="3215414"/>
              <a:ext cx="1959994" cy="547717"/>
              <a:chOff x="1784817" y="2483350"/>
              <a:chExt cx="1959994" cy="547717"/>
            </a:xfrm>
          </p:grpSpPr>
          <p:sp>
            <p:nvSpPr>
              <p:cNvPr id="51" name="TextBox 50">
                <a:extLst>
                  <a:ext uri="{FF2B5EF4-FFF2-40B4-BE49-F238E27FC236}">
                    <a16:creationId xmlns:a16="http://schemas.microsoft.com/office/drawing/2014/main" id="{795FBBA4-8E4E-4CB7-84E2-88D492F77B28}"/>
                  </a:ext>
                </a:extLst>
              </p:cNvPr>
              <p:cNvSpPr txBox="1"/>
              <p:nvPr/>
            </p:nvSpPr>
            <p:spPr>
              <a:xfrm>
                <a:off x="1784817" y="2737804"/>
                <a:ext cx="1913853" cy="293263"/>
              </a:xfrm>
              <a:prstGeom prst="rect">
                <a:avLst/>
              </a:prstGeom>
              <a:noFill/>
            </p:spPr>
            <p:txBody>
              <a:bodyPr wrap="square" rtlCol="0">
                <a:spAutoFit/>
              </a:bodyPr>
              <a:lstStyle/>
              <a:p>
                <a:pPr algn="ctr"/>
                <a:r>
                  <a:rPr lang="en-US" sz="1600" dirty="0">
                    <a:solidFill>
                      <a:schemeClr val="bg1">
                        <a:lumMod val="50000"/>
                      </a:schemeClr>
                    </a:solidFill>
                    <a:latin typeface="Tw Cen MT" panose="020B0602020104020603" pitchFamily="34" charset="0"/>
                    <a:ea typeface="Tahoma" panose="020B0604030504040204" pitchFamily="34" charset="0"/>
                    <a:cs typeface="Arial" panose="020B0604020202020204" pitchFamily="34" charset="0"/>
                  </a:rPr>
                  <a:t>2019/ICTS/73</a:t>
                </a:r>
              </a:p>
            </p:txBody>
          </p:sp>
          <p:sp>
            <p:nvSpPr>
              <p:cNvPr id="52" name="TextBox 51">
                <a:extLst>
                  <a:ext uri="{FF2B5EF4-FFF2-40B4-BE49-F238E27FC236}">
                    <a16:creationId xmlns:a16="http://schemas.microsoft.com/office/drawing/2014/main" id="{0ADEAD6D-3842-466C-A644-840E7D4BD973}"/>
                  </a:ext>
                </a:extLst>
              </p:cNvPr>
              <p:cNvSpPr txBox="1"/>
              <p:nvPr/>
            </p:nvSpPr>
            <p:spPr>
              <a:xfrm>
                <a:off x="1830958" y="2483350"/>
                <a:ext cx="1913853" cy="346584"/>
              </a:xfrm>
              <a:prstGeom prst="rect">
                <a:avLst/>
              </a:prstGeom>
              <a:noFill/>
            </p:spPr>
            <p:txBody>
              <a:bodyPr wrap="square" rtlCol="0">
                <a:spAutoFit/>
              </a:bodyPr>
              <a:lstStyle/>
              <a:p>
                <a:pPr algn="ctr"/>
                <a:r>
                  <a:rPr lang="en-US" sz="2000" b="1" dirty="0" err="1">
                    <a:solidFill>
                      <a:srgbClr val="F25245"/>
                    </a:solidFill>
                    <a:latin typeface="Tw Cen MT" panose="020B0602020104020603" pitchFamily="34" charset="0"/>
                    <a:ea typeface="Tahoma" panose="020B0604030504040204" pitchFamily="34" charset="0"/>
                    <a:cs typeface="Arial" panose="020B0604020202020204" pitchFamily="34" charset="0"/>
                  </a:rPr>
                  <a:t>Mokshya</a:t>
                </a:r>
                <a:endParaRPr lang="en-US" sz="2000" b="1" dirty="0">
                  <a:solidFill>
                    <a:srgbClr val="F25245"/>
                  </a:solidFill>
                  <a:latin typeface="Tw Cen MT" panose="020B0602020104020603" pitchFamily="34" charset="0"/>
                  <a:ea typeface="Tahoma" panose="020B0604030504040204" pitchFamily="34" charset="0"/>
                  <a:cs typeface="Arial" panose="020B0604020202020204" pitchFamily="34" charset="0"/>
                </a:endParaRPr>
              </a:p>
            </p:txBody>
          </p:sp>
        </p:grpSp>
      </p:grpSp>
      <p:grpSp>
        <p:nvGrpSpPr>
          <p:cNvPr id="54" name="Group 53">
            <a:extLst>
              <a:ext uri="{FF2B5EF4-FFF2-40B4-BE49-F238E27FC236}">
                <a16:creationId xmlns:a16="http://schemas.microsoft.com/office/drawing/2014/main" id="{4031FD5A-A66A-427B-8702-94262B526625}"/>
              </a:ext>
            </a:extLst>
          </p:cNvPr>
          <p:cNvGrpSpPr/>
          <p:nvPr/>
        </p:nvGrpSpPr>
        <p:grpSpPr>
          <a:xfrm>
            <a:off x="5098978" y="2680592"/>
            <a:ext cx="1669415" cy="800510"/>
            <a:chOff x="1363345" y="3159694"/>
            <a:chExt cx="2165350" cy="693420"/>
          </a:xfrm>
        </p:grpSpPr>
        <p:sp>
          <p:nvSpPr>
            <p:cNvPr id="55" name="Rectangle 54">
              <a:extLst>
                <a:ext uri="{FF2B5EF4-FFF2-40B4-BE49-F238E27FC236}">
                  <a16:creationId xmlns:a16="http://schemas.microsoft.com/office/drawing/2014/main" id="{CE12839C-5435-4C59-9869-0FB9215A7C8A}"/>
                </a:ext>
              </a:extLst>
            </p:cNvPr>
            <p:cNvSpPr/>
            <p:nvPr/>
          </p:nvSpPr>
          <p:spPr>
            <a:xfrm>
              <a:off x="1363345" y="3159694"/>
              <a:ext cx="2165350" cy="6934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a:t>
              </a:r>
            </a:p>
          </p:txBody>
        </p:sp>
        <p:grpSp>
          <p:nvGrpSpPr>
            <p:cNvPr id="56" name="Group 55">
              <a:extLst>
                <a:ext uri="{FF2B5EF4-FFF2-40B4-BE49-F238E27FC236}">
                  <a16:creationId xmlns:a16="http://schemas.microsoft.com/office/drawing/2014/main" id="{5FB7DF2D-39B6-48DB-A127-586994224B66}"/>
                </a:ext>
              </a:extLst>
            </p:cNvPr>
            <p:cNvGrpSpPr/>
            <p:nvPr/>
          </p:nvGrpSpPr>
          <p:grpSpPr>
            <a:xfrm>
              <a:off x="1489093" y="3215414"/>
              <a:ext cx="1959994" cy="547717"/>
              <a:chOff x="1784817" y="2483350"/>
              <a:chExt cx="1959994" cy="547717"/>
            </a:xfrm>
          </p:grpSpPr>
          <p:sp>
            <p:nvSpPr>
              <p:cNvPr id="57" name="TextBox 56">
                <a:extLst>
                  <a:ext uri="{FF2B5EF4-FFF2-40B4-BE49-F238E27FC236}">
                    <a16:creationId xmlns:a16="http://schemas.microsoft.com/office/drawing/2014/main" id="{2F5CB25F-DD0D-483F-AAE3-7000B5DD10C0}"/>
                  </a:ext>
                </a:extLst>
              </p:cNvPr>
              <p:cNvSpPr txBox="1"/>
              <p:nvPr/>
            </p:nvSpPr>
            <p:spPr>
              <a:xfrm>
                <a:off x="1784817" y="2737804"/>
                <a:ext cx="1913853" cy="293263"/>
              </a:xfrm>
              <a:prstGeom prst="rect">
                <a:avLst/>
              </a:prstGeom>
              <a:noFill/>
            </p:spPr>
            <p:txBody>
              <a:bodyPr wrap="square" rtlCol="0">
                <a:spAutoFit/>
              </a:bodyPr>
              <a:lstStyle/>
              <a:p>
                <a:pPr algn="ctr"/>
                <a:r>
                  <a:rPr lang="en-US" sz="1600" dirty="0">
                    <a:solidFill>
                      <a:schemeClr val="bg1">
                        <a:lumMod val="50000"/>
                      </a:schemeClr>
                    </a:solidFill>
                    <a:latin typeface="Tw Cen MT" panose="020B0602020104020603" pitchFamily="34" charset="0"/>
                    <a:ea typeface="Tahoma" panose="020B0604030504040204" pitchFamily="34" charset="0"/>
                    <a:cs typeface="Arial" panose="020B0604020202020204" pitchFamily="34" charset="0"/>
                  </a:rPr>
                  <a:t>2019/ICTS/68</a:t>
                </a:r>
              </a:p>
            </p:txBody>
          </p:sp>
          <p:sp>
            <p:nvSpPr>
              <p:cNvPr id="58" name="TextBox 57">
                <a:extLst>
                  <a:ext uri="{FF2B5EF4-FFF2-40B4-BE49-F238E27FC236}">
                    <a16:creationId xmlns:a16="http://schemas.microsoft.com/office/drawing/2014/main" id="{C9E1233E-7254-4154-8818-15EBD9EE30CE}"/>
                  </a:ext>
                </a:extLst>
              </p:cNvPr>
              <p:cNvSpPr txBox="1"/>
              <p:nvPr/>
            </p:nvSpPr>
            <p:spPr>
              <a:xfrm>
                <a:off x="1830958" y="2483350"/>
                <a:ext cx="1913853" cy="346584"/>
              </a:xfrm>
              <a:prstGeom prst="rect">
                <a:avLst/>
              </a:prstGeom>
              <a:noFill/>
            </p:spPr>
            <p:txBody>
              <a:bodyPr wrap="square" rtlCol="0">
                <a:spAutoFit/>
              </a:bodyPr>
              <a:lstStyle/>
              <a:p>
                <a:pPr algn="ctr"/>
                <a:r>
                  <a:rPr lang="en-US" sz="2000" b="1" dirty="0" err="1">
                    <a:solidFill>
                      <a:srgbClr val="F25245"/>
                    </a:solidFill>
                    <a:latin typeface="Tw Cen MT" panose="020B0602020104020603" pitchFamily="34" charset="0"/>
                    <a:ea typeface="Tahoma" panose="020B0604030504040204" pitchFamily="34" charset="0"/>
                    <a:cs typeface="Arial" panose="020B0604020202020204" pitchFamily="34" charset="0"/>
                  </a:rPr>
                  <a:t>Sivosan</a:t>
                </a:r>
                <a:r>
                  <a:rPr lang="en-US" sz="2000" b="1" dirty="0">
                    <a:solidFill>
                      <a:srgbClr val="F25245"/>
                    </a:solidFill>
                    <a:latin typeface="Tw Cen MT" panose="020B0602020104020603" pitchFamily="34" charset="0"/>
                    <a:ea typeface="Tahoma" panose="020B0604030504040204" pitchFamily="34" charset="0"/>
                    <a:cs typeface="Arial" panose="020B0604020202020204" pitchFamily="34" charset="0"/>
                  </a:rPr>
                  <a:t> </a:t>
                </a:r>
              </a:p>
            </p:txBody>
          </p:sp>
        </p:grpSp>
      </p:grpSp>
      <p:grpSp>
        <p:nvGrpSpPr>
          <p:cNvPr id="60" name="Group 59">
            <a:extLst>
              <a:ext uri="{FF2B5EF4-FFF2-40B4-BE49-F238E27FC236}">
                <a16:creationId xmlns:a16="http://schemas.microsoft.com/office/drawing/2014/main" id="{20BA8361-FDFF-4BC8-90BC-65E0A133AF76}"/>
              </a:ext>
            </a:extLst>
          </p:cNvPr>
          <p:cNvGrpSpPr/>
          <p:nvPr/>
        </p:nvGrpSpPr>
        <p:grpSpPr>
          <a:xfrm>
            <a:off x="3252915" y="2699787"/>
            <a:ext cx="1669415" cy="800510"/>
            <a:chOff x="1363345" y="3159694"/>
            <a:chExt cx="2165350" cy="693420"/>
          </a:xfrm>
        </p:grpSpPr>
        <p:sp>
          <p:nvSpPr>
            <p:cNvPr id="61" name="Rectangle 60">
              <a:extLst>
                <a:ext uri="{FF2B5EF4-FFF2-40B4-BE49-F238E27FC236}">
                  <a16:creationId xmlns:a16="http://schemas.microsoft.com/office/drawing/2014/main" id="{1D85194B-B13E-4539-8D11-89BB5E0FCCEB}"/>
                </a:ext>
              </a:extLst>
            </p:cNvPr>
            <p:cNvSpPr/>
            <p:nvPr/>
          </p:nvSpPr>
          <p:spPr>
            <a:xfrm>
              <a:off x="1363345" y="3159694"/>
              <a:ext cx="2165350" cy="6934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a:t>
              </a:r>
            </a:p>
          </p:txBody>
        </p:sp>
        <p:grpSp>
          <p:nvGrpSpPr>
            <p:cNvPr id="62" name="Group 61">
              <a:extLst>
                <a:ext uri="{FF2B5EF4-FFF2-40B4-BE49-F238E27FC236}">
                  <a16:creationId xmlns:a16="http://schemas.microsoft.com/office/drawing/2014/main" id="{E9EE306F-AFB0-4149-A2C4-94F8382BECD4}"/>
                </a:ext>
              </a:extLst>
            </p:cNvPr>
            <p:cNvGrpSpPr/>
            <p:nvPr/>
          </p:nvGrpSpPr>
          <p:grpSpPr>
            <a:xfrm>
              <a:off x="1489093" y="3215414"/>
              <a:ext cx="1959994" cy="547717"/>
              <a:chOff x="1784817" y="2483350"/>
              <a:chExt cx="1959994" cy="547717"/>
            </a:xfrm>
          </p:grpSpPr>
          <p:sp>
            <p:nvSpPr>
              <p:cNvPr id="63" name="TextBox 62">
                <a:extLst>
                  <a:ext uri="{FF2B5EF4-FFF2-40B4-BE49-F238E27FC236}">
                    <a16:creationId xmlns:a16="http://schemas.microsoft.com/office/drawing/2014/main" id="{1698B5D4-C37A-4459-8FDF-B17D77307212}"/>
                  </a:ext>
                </a:extLst>
              </p:cNvPr>
              <p:cNvSpPr txBox="1"/>
              <p:nvPr/>
            </p:nvSpPr>
            <p:spPr>
              <a:xfrm>
                <a:off x="1784817" y="2737804"/>
                <a:ext cx="1913853" cy="293263"/>
              </a:xfrm>
              <a:prstGeom prst="rect">
                <a:avLst/>
              </a:prstGeom>
              <a:noFill/>
            </p:spPr>
            <p:txBody>
              <a:bodyPr wrap="square" rtlCol="0">
                <a:spAutoFit/>
              </a:bodyPr>
              <a:lstStyle/>
              <a:p>
                <a:pPr algn="ctr"/>
                <a:r>
                  <a:rPr lang="en-US" sz="1600" dirty="0">
                    <a:solidFill>
                      <a:schemeClr val="bg1">
                        <a:lumMod val="50000"/>
                      </a:schemeClr>
                    </a:solidFill>
                    <a:latin typeface="Tw Cen MT" panose="020B0602020104020603" pitchFamily="34" charset="0"/>
                    <a:ea typeface="Tahoma" panose="020B0604030504040204" pitchFamily="34" charset="0"/>
                    <a:cs typeface="Arial" panose="020B0604020202020204" pitchFamily="34" charset="0"/>
                  </a:rPr>
                  <a:t>2019/ICTS/67</a:t>
                </a:r>
              </a:p>
            </p:txBody>
          </p:sp>
          <p:sp>
            <p:nvSpPr>
              <p:cNvPr id="64" name="TextBox 63">
                <a:extLst>
                  <a:ext uri="{FF2B5EF4-FFF2-40B4-BE49-F238E27FC236}">
                    <a16:creationId xmlns:a16="http://schemas.microsoft.com/office/drawing/2014/main" id="{8BE6CF94-1498-4DB0-8355-BD8F397ADF5D}"/>
                  </a:ext>
                </a:extLst>
              </p:cNvPr>
              <p:cNvSpPr txBox="1"/>
              <p:nvPr/>
            </p:nvSpPr>
            <p:spPr>
              <a:xfrm>
                <a:off x="1830958" y="2483350"/>
                <a:ext cx="1913853" cy="319924"/>
              </a:xfrm>
              <a:prstGeom prst="rect">
                <a:avLst/>
              </a:prstGeom>
              <a:noFill/>
            </p:spPr>
            <p:txBody>
              <a:bodyPr wrap="square" rtlCol="0">
                <a:spAutoFit/>
              </a:bodyPr>
              <a:lstStyle/>
              <a:p>
                <a:pPr algn="ctr"/>
                <a:r>
                  <a:rPr lang="en-US" b="1" dirty="0" err="1">
                    <a:solidFill>
                      <a:srgbClr val="F25245"/>
                    </a:solidFill>
                    <a:latin typeface="Tw Cen MT" panose="020B0602020104020603" pitchFamily="34" charset="0"/>
                    <a:ea typeface="Tahoma" panose="020B0604030504040204" pitchFamily="34" charset="0"/>
                    <a:cs typeface="Arial" panose="020B0604020202020204" pitchFamily="34" charset="0"/>
                  </a:rPr>
                  <a:t>Chathuranga</a:t>
                </a:r>
                <a:endParaRPr lang="en-US" sz="2000" b="1" dirty="0">
                  <a:solidFill>
                    <a:srgbClr val="F25245"/>
                  </a:solidFill>
                  <a:latin typeface="Tw Cen MT" panose="020B0602020104020603" pitchFamily="34" charset="0"/>
                  <a:ea typeface="Tahoma" panose="020B0604030504040204" pitchFamily="34" charset="0"/>
                  <a:cs typeface="Arial" panose="020B0604020202020204" pitchFamily="34" charset="0"/>
                </a:endParaRPr>
              </a:p>
            </p:txBody>
          </p:sp>
        </p:grpSp>
      </p:grpSp>
      <p:grpSp>
        <p:nvGrpSpPr>
          <p:cNvPr id="66" name="Group 65">
            <a:extLst>
              <a:ext uri="{FF2B5EF4-FFF2-40B4-BE49-F238E27FC236}">
                <a16:creationId xmlns:a16="http://schemas.microsoft.com/office/drawing/2014/main" id="{4CBBA12A-EAC3-4505-AAB2-2B93709CBC8D}"/>
              </a:ext>
            </a:extLst>
          </p:cNvPr>
          <p:cNvGrpSpPr/>
          <p:nvPr/>
        </p:nvGrpSpPr>
        <p:grpSpPr>
          <a:xfrm>
            <a:off x="6945041" y="2672970"/>
            <a:ext cx="1669415" cy="800510"/>
            <a:chOff x="1363345" y="3159694"/>
            <a:chExt cx="2165350" cy="693420"/>
          </a:xfrm>
        </p:grpSpPr>
        <p:sp>
          <p:nvSpPr>
            <p:cNvPr id="67" name="Rectangle 66">
              <a:extLst>
                <a:ext uri="{FF2B5EF4-FFF2-40B4-BE49-F238E27FC236}">
                  <a16:creationId xmlns:a16="http://schemas.microsoft.com/office/drawing/2014/main" id="{AC35AD45-2F70-4138-B425-26E68C66E577}"/>
                </a:ext>
              </a:extLst>
            </p:cNvPr>
            <p:cNvSpPr/>
            <p:nvPr/>
          </p:nvSpPr>
          <p:spPr>
            <a:xfrm>
              <a:off x="1363345" y="3159694"/>
              <a:ext cx="2165350" cy="6934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a:t>
              </a:r>
            </a:p>
          </p:txBody>
        </p:sp>
        <p:grpSp>
          <p:nvGrpSpPr>
            <p:cNvPr id="68" name="Group 67">
              <a:extLst>
                <a:ext uri="{FF2B5EF4-FFF2-40B4-BE49-F238E27FC236}">
                  <a16:creationId xmlns:a16="http://schemas.microsoft.com/office/drawing/2014/main" id="{8502CE4C-87F7-4CE2-B2C7-548C579405F4}"/>
                </a:ext>
              </a:extLst>
            </p:cNvPr>
            <p:cNvGrpSpPr/>
            <p:nvPr/>
          </p:nvGrpSpPr>
          <p:grpSpPr>
            <a:xfrm>
              <a:off x="1489093" y="3215414"/>
              <a:ext cx="1959994" cy="547717"/>
              <a:chOff x="1784817" y="2483350"/>
              <a:chExt cx="1959994" cy="547717"/>
            </a:xfrm>
          </p:grpSpPr>
          <p:sp>
            <p:nvSpPr>
              <p:cNvPr id="69" name="TextBox 68">
                <a:extLst>
                  <a:ext uri="{FF2B5EF4-FFF2-40B4-BE49-F238E27FC236}">
                    <a16:creationId xmlns:a16="http://schemas.microsoft.com/office/drawing/2014/main" id="{FFAF861F-CFD6-40E4-A93F-C67BDF66B26B}"/>
                  </a:ext>
                </a:extLst>
              </p:cNvPr>
              <p:cNvSpPr txBox="1"/>
              <p:nvPr/>
            </p:nvSpPr>
            <p:spPr>
              <a:xfrm>
                <a:off x="1784817" y="2737804"/>
                <a:ext cx="1913853" cy="293263"/>
              </a:xfrm>
              <a:prstGeom prst="rect">
                <a:avLst/>
              </a:prstGeom>
              <a:noFill/>
            </p:spPr>
            <p:txBody>
              <a:bodyPr wrap="square" rtlCol="0">
                <a:spAutoFit/>
              </a:bodyPr>
              <a:lstStyle/>
              <a:p>
                <a:pPr algn="ctr"/>
                <a:r>
                  <a:rPr lang="en-US" sz="1600" dirty="0">
                    <a:solidFill>
                      <a:schemeClr val="bg1">
                        <a:lumMod val="50000"/>
                      </a:schemeClr>
                    </a:solidFill>
                    <a:latin typeface="Tw Cen MT" panose="020B0602020104020603" pitchFamily="34" charset="0"/>
                    <a:ea typeface="Tahoma" panose="020B0604030504040204" pitchFamily="34" charset="0"/>
                    <a:cs typeface="Arial" panose="020B0604020202020204" pitchFamily="34" charset="0"/>
                  </a:rPr>
                  <a:t>2019/ICTS/69</a:t>
                </a:r>
              </a:p>
            </p:txBody>
          </p:sp>
          <p:sp>
            <p:nvSpPr>
              <p:cNvPr id="70" name="TextBox 69">
                <a:extLst>
                  <a:ext uri="{FF2B5EF4-FFF2-40B4-BE49-F238E27FC236}">
                    <a16:creationId xmlns:a16="http://schemas.microsoft.com/office/drawing/2014/main" id="{1CD7FE41-0FAD-40A6-96A3-D488F69F8D63}"/>
                  </a:ext>
                </a:extLst>
              </p:cNvPr>
              <p:cNvSpPr txBox="1"/>
              <p:nvPr/>
            </p:nvSpPr>
            <p:spPr>
              <a:xfrm>
                <a:off x="1830958" y="2483350"/>
                <a:ext cx="1913853" cy="346584"/>
              </a:xfrm>
              <a:prstGeom prst="rect">
                <a:avLst/>
              </a:prstGeom>
              <a:noFill/>
            </p:spPr>
            <p:txBody>
              <a:bodyPr wrap="square" rtlCol="0">
                <a:spAutoFit/>
              </a:bodyPr>
              <a:lstStyle/>
              <a:p>
                <a:pPr algn="ctr"/>
                <a:r>
                  <a:rPr lang="en-US" sz="2000" b="1" dirty="0">
                    <a:solidFill>
                      <a:srgbClr val="F25245"/>
                    </a:solidFill>
                    <a:latin typeface="Tw Cen MT" panose="020B0602020104020603" pitchFamily="34" charset="0"/>
                    <a:ea typeface="Tahoma" panose="020B0604030504040204" pitchFamily="34" charset="0"/>
                    <a:cs typeface="Arial" panose="020B0604020202020204" pitchFamily="34" charset="0"/>
                  </a:rPr>
                  <a:t>Janani</a:t>
                </a:r>
              </a:p>
            </p:txBody>
          </p:sp>
        </p:grpSp>
      </p:grpSp>
      <p:grpSp>
        <p:nvGrpSpPr>
          <p:cNvPr id="72" name="Group 71">
            <a:extLst>
              <a:ext uri="{FF2B5EF4-FFF2-40B4-BE49-F238E27FC236}">
                <a16:creationId xmlns:a16="http://schemas.microsoft.com/office/drawing/2014/main" id="{7417EFB8-B22F-4122-BD97-CFD29DC4DABF}"/>
              </a:ext>
            </a:extLst>
          </p:cNvPr>
          <p:cNvGrpSpPr/>
          <p:nvPr/>
        </p:nvGrpSpPr>
        <p:grpSpPr>
          <a:xfrm>
            <a:off x="3382098" y="5058354"/>
            <a:ext cx="1669415" cy="800510"/>
            <a:chOff x="1363345" y="3159694"/>
            <a:chExt cx="2165350" cy="693420"/>
          </a:xfrm>
        </p:grpSpPr>
        <p:sp>
          <p:nvSpPr>
            <p:cNvPr id="73" name="Rectangle 72">
              <a:extLst>
                <a:ext uri="{FF2B5EF4-FFF2-40B4-BE49-F238E27FC236}">
                  <a16:creationId xmlns:a16="http://schemas.microsoft.com/office/drawing/2014/main" id="{17322E66-A947-4EA8-86BD-BE1F98AF2061}"/>
                </a:ext>
              </a:extLst>
            </p:cNvPr>
            <p:cNvSpPr/>
            <p:nvPr/>
          </p:nvSpPr>
          <p:spPr>
            <a:xfrm>
              <a:off x="1363345" y="3159694"/>
              <a:ext cx="2165350" cy="6934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a:t>
              </a:r>
            </a:p>
          </p:txBody>
        </p:sp>
        <p:grpSp>
          <p:nvGrpSpPr>
            <p:cNvPr id="74" name="Group 73">
              <a:extLst>
                <a:ext uri="{FF2B5EF4-FFF2-40B4-BE49-F238E27FC236}">
                  <a16:creationId xmlns:a16="http://schemas.microsoft.com/office/drawing/2014/main" id="{7B94CAFC-E7AA-49A2-8AF9-6D74BFC70C71}"/>
                </a:ext>
              </a:extLst>
            </p:cNvPr>
            <p:cNvGrpSpPr/>
            <p:nvPr/>
          </p:nvGrpSpPr>
          <p:grpSpPr>
            <a:xfrm>
              <a:off x="1489093" y="3215414"/>
              <a:ext cx="1959994" cy="521057"/>
              <a:chOff x="1784817" y="2483350"/>
              <a:chExt cx="1959994" cy="521057"/>
            </a:xfrm>
          </p:grpSpPr>
          <p:sp>
            <p:nvSpPr>
              <p:cNvPr id="75" name="TextBox 74">
                <a:extLst>
                  <a:ext uri="{FF2B5EF4-FFF2-40B4-BE49-F238E27FC236}">
                    <a16:creationId xmlns:a16="http://schemas.microsoft.com/office/drawing/2014/main" id="{39692C78-48C4-42EB-9A64-3C91C3C39D50}"/>
                  </a:ext>
                </a:extLst>
              </p:cNvPr>
              <p:cNvSpPr txBox="1"/>
              <p:nvPr/>
            </p:nvSpPr>
            <p:spPr>
              <a:xfrm>
                <a:off x="1784817" y="2737804"/>
                <a:ext cx="1913853" cy="266603"/>
              </a:xfrm>
              <a:prstGeom prst="rect">
                <a:avLst/>
              </a:prstGeom>
              <a:noFill/>
            </p:spPr>
            <p:txBody>
              <a:bodyPr wrap="square" rtlCol="0">
                <a:spAutoFit/>
              </a:bodyPr>
              <a:lstStyle/>
              <a:p>
                <a:pPr algn="ctr"/>
                <a:r>
                  <a:rPr lang="en-US" sz="1400" dirty="0">
                    <a:solidFill>
                      <a:schemeClr val="bg1">
                        <a:lumMod val="50000"/>
                      </a:schemeClr>
                    </a:solidFill>
                    <a:latin typeface="Tw Cen MT" panose="020B0602020104020603" pitchFamily="34" charset="0"/>
                    <a:ea typeface="Tahoma" panose="020B0604030504040204" pitchFamily="34" charset="0"/>
                    <a:cs typeface="Arial" panose="020B0604020202020204" pitchFamily="34" charset="0"/>
                  </a:rPr>
                  <a:t>2019/ICTS/70</a:t>
                </a:r>
              </a:p>
            </p:txBody>
          </p:sp>
          <p:sp>
            <p:nvSpPr>
              <p:cNvPr id="76" name="TextBox 75">
                <a:extLst>
                  <a:ext uri="{FF2B5EF4-FFF2-40B4-BE49-F238E27FC236}">
                    <a16:creationId xmlns:a16="http://schemas.microsoft.com/office/drawing/2014/main" id="{4F2F9905-8F2E-4B6F-A45F-38F589584D5D}"/>
                  </a:ext>
                </a:extLst>
              </p:cNvPr>
              <p:cNvSpPr txBox="1"/>
              <p:nvPr/>
            </p:nvSpPr>
            <p:spPr>
              <a:xfrm>
                <a:off x="1830958" y="2483350"/>
                <a:ext cx="1913853" cy="346584"/>
              </a:xfrm>
              <a:prstGeom prst="rect">
                <a:avLst/>
              </a:prstGeom>
              <a:noFill/>
            </p:spPr>
            <p:txBody>
              <a:bodyPr wrap="square" rtlCol="0">
                <a:spAutoFit/>
              </a:bodyPr>
              <a:lstStyle/>
              <a:p>
                <a:pPr algn="ctr"/>
                <a:r>
                  <a:rPr lang="en-US" sz="2000" b="1" dirty="0" err="1">
                    <a:solidFill>
                      <a:srgbClr val="F25245"/>
                    </a:solidFill>
                    <a:latin typeface="Tw Cen MT" panose="020B0602020104020603" pitchFamily="34" charset="0"/>
                    <a:ea typeface="Tahoma" panose="020B0604030504040204" pitchFamily="34" charset="0"/>
                    <a:cs typeface="Arial" panose="020B0604020202020204" pitchFamily="34" charset="0"/>
                  </a:rPr>
                  <a:t>Sasangi</a:t>
                </a:r>
                <a:endParaRPr lang="en-US" sz="2000" b="1" dirty="0">
                  <a:solidFill>
                    <a:srgbClr val="F25245"/>
                  </a:solidFill>
                  <a:latin typeface="Tw Cen MT" panose="020B0602020104020603" pitchFamily="34" charset="0"/>
                  <a:ea typeface="Tahoma" panose="020B0604030504040204" pitchFamily="34" charset="0"/>
                  <a:cs typeface="Arial" panose="020B0604020202020204" pitchFamily="34" charset="0"/>
                </a:endParaRPr>
              </a:p>
            </p:txBody>
          </p:sp>
        </p:grpSp>
      </p:grpSp>
      <p:pic>
        <p:nvPicPr>
          <p:cNvPr id="97" name="Picture Placeholder 96">
            <a:extLst>
              <a:ext uri="{FF2B5EF4-FFF2-40B4-BE49-F238E27FC236}">
                <a16:creationId xmlns:a16="http://schemas.microsoft.com/office/drawing/2014/main" id="{B0E7F6AF-DE4D-4210-91C8-38126D1D4CB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235" r="3235"/>
          <a:stretch>
            <a:fillRect/>
          </a:stretch>
        </p:blipFill>
        <p:spPr>
          <a:xfrm>
            <a:off x="5641427" y="3713297"/>
            <a:ext cx="1127018" cy="1293097"/>
          </a:xfrm>
        </p:spPr>
      </p:pic>
      <p:pic>
        <p:nvPicPr>
          <p:cNvPr id="98" name="Picture Placeholder 96">
            <a:extLst>
              <a:ext uri="{FF2B5EF4-FFF2-40B4-BE49-F238E27FC236}">
                <a16:creationId xmlns:a16="http://schemas.microsoft.com/office/drawing/2014/main" id="{7B211F1A-1467-425D-8056-F18AB0311DD3}"/>
              </a:ext>
            </a:extLst>
          </p:cNvPr>
          <p:cNvPicPr>
            <a:picLocks noChangeAspect="1"/>
          </p:cNvPicPr>
          <p:nvPr/>
        </p:nvPicPr>
        <p:blipFill>
          <a:blip r:embed="rId2">
            <a:extLst>
              <a:ext uri="{28A0092B-C50C-407E-A947-70E740481C1C}">
                <a14:useLocalDpi xmlns:a14="http://schemas.microsoft.com/office/drawing/2010/main" val="0"/>
              </a:ext>
            </a:extLst>
          </a:blip>
          <a:srcRect l="3235" r="3235"/>
          <a:stretch>
            <a:fillRect/>
          </a:stretch>
        </p:blipFill>
        <p:spPr>
          <a:xfrm>
            <a:off x="7453823" y="3645421"/>
            <a:ext cx="1127018" cy="1293097"/>
          </a:xfrm>
          <a:prstGeom prst="rect">
            <a:avLst/>
          </a:prstGeom>
        </p:spPr>
      </p:pic>
      <p:pic>
        <p:nvPicPr>
          <p:cNvPr id="100" name="Picture 99">
            <a:extLst>
              <a:ext uri="{FF2B5EF4-FFF2-40B4-BE49-F238E27FC236}">
                <a16:creationId xmlns:a16="http://schemas.microsoft.com/office/drawing/2014/main" id="{87475B6B-7FDF-4418-955F-3C419DEB2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466" y="1252415"/>
            <a:ext cx="1178109" cy="1278186"/>
          </a:xfrm>
          <a:prstGeom prst="rect">
            <a:avLst/>
          </a:prstGeom>
        </p:spPr>
      </p:pic>
      <p:pic>
        <p:nvPicPr>
          <p:cNvPr id="101" name="Picture 100">
            <a:extLst>
              <a:ext uri="{FF2B5EF4-FFF2-40B4-BE49-F238E27FC236}">
                <a16:creationId xmlns:a16="http://schemas.microsoft.com/office/drawing/2014/main" id="{A9AD6156-1DAB-42BA-B47A-0A8009D04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0284" y="1242248"/>
            <a:ext cx="1178109" cy="1278186"/>
          </a:xfrm>
          <a:prstGeom prst="rect">
            <a:avLst/>
          </a:prstGeom>
        </p:spPr>
      </p:pic>
      <p:pic>
        <p:nvPicPr>
          <p:cNvPr id="102" name="Picture Placeholder 96">
            <a:extLst>
              <a:ext uri="{FF2B5EF4-FFF2-40B4-BE49-F238E27FC236}">
                <a16:creationId xmlns:a16="http://schemas.microsoft.com/office/drawing/2014/main" id="{DF88ED82-8EB0-46F5-95AF-3B6E465255D3}"/>
              </a:ext>
            </a:extLst>
          </p:cNvPr>
          <p:cNvPicPr>
            <a:picLocks noChangeAspect="1"/>
          </p:cNvPicPr>
          <p:nvPr/>
        </p:nvPicPr>
        <p:blipFill>
          <a:blip r:embed="rId2">
            <a:extLst>
              <a:ext uri="{28A0092B-C50C-407E-A947-70E740481C1C}">
                <a14:useLocalDpi xmlns:a14="http://schemas.microsoft.com/office/drawing/2010/main" val="0"/>
              </a:ext>
            </a:extLst>
          </a:blip>
          <a:srcRect l="3235" r="3235"/>
          <a:stretch>
            <a:fillRect/>
          </a:stretch>
        </p:blipFill>
        <p:spPr>
          <a:xfrm>
            <a:off x="7365432" y="1267526"/>
            <a:ext cx="1127018" cy="1293097"/>
          </a:xfrm>
          <a:prstGeom prst="rect">
            <a:avLst/>
          </a:prstGeom>
        </p:spPr>
      </p:pic>
      <p:pic>
        <p:nvPicPr>
          <p:cNvPr id="103" name="Picture Placeholder 96">
            <a:extLst>
              <a:ext uri="{FF2B5EF4-FFF2-40B4-BE49-F238E27FC236}">
                <a16:creationId xmlns:a16="http://schemas.microsoft.com/office/drawing/2014/main" id="{ACC2EE4F-34A1-4C52-AA3D-EF33B6C965BD}"/>
              </a:ext>
            </a:extLst>
          </p:cNvPr>
          <p:cNvPicPr>
            <a:picLocks noChangeAspect="1"/>
          </p:cNvPicPr>
          <p:nvPr/>
        </p:nvPicPr>
        <p:blipFill>
          <a:blip r:embed="rId2">
            <a:extLst>
              <a:ext uri="{28A0092B-C50C-407E-A947-70E740481C1C}">
                <a14:useLocalDpi xmlns:a14="http://schemas.microsoft.com/office/drawing/2010/main" val="0"/>
              </a:ext>
            </a:extLst>
          </a:blip>
          <a:srcRect l="3235" r="3235"/>
          <a:stretch>
            <a:fillRect/>
          </a:stretch>
        </p:blipFill>
        <p:spPr>
          <a:xfrm>
            <a:off x="3483991" y="3669484"/>
            <a:ext cx="1127018" cy="1293097"/>
          </a:xfrm>
          <a:prstGeom prst="rect">
            <a:avLst/>
          </a:prstGeom>
        </p:spPr>
      </p:pic>
    </p:spTree>
    <p:extLst>
      <p:ext uri="{BB962C8B-B14F-4D97-AF65-F5344CB8AC3E}">
        <p14:creationId xmlns:p14="http://schemas.microsoft.com/office/powerpoint/2010/main" val="240574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2398</TotalTime>
  <Words>543</Words>
  <Application>Microsoft Office PowerPoint</Application>
  <PresentationFormat>Widescreen</PresentationFormat>
  <Paragraphs>101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Tahoma</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Gihan Chathuranga</dc:creator>
  <cp:lastModifiedBy>Administrator</cp:lastModifiedBy>
  <cp:revision>219</cp:revision>
  <dcterms:created xsi:type="dcterms:W3CDTF">2019-09-26T18:34:37Z</dcterms:created>
  <dcterms:modified xsi:type="dcterms:W3CDTF">2024-11-20T06:38:03Z</dcterms:modified>
</cp:coreProperties>
</file>